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3"/>
  </p:notesMasterIdLst>
  <p:handoutMasterIdLst>
    <p:handoutMasterId r:id="rId4"/>
  </p:handoutMasterIdLst>
  <p:sldIdLst>
    <p:sldId id="256" r:id="rId2"/>
  </p:sldIdLst>
  <p:sldSz cx="32918400" cy="43891200"/>
  <p:notesSz cx="6881813" cy="9296400"/>
  <p:defaultTextStyle>
    <a:defPPr>
      <a:defRPr lang="en-US"/>
    </a:defPPr>
    <a:lvl1pPr marL="0" algn="l" defTabSz="1564195" rtl="0" eaLnBrk="1" latinLnBrk="0" hangingPunct="1">
      <a:defRPr sz="6200" kern="1200">
        <a:solidFill>
          <a:schemeClr val="tx1"/>
        </a:solidFill>
        <a:latin typeface="+mn-lt"/>
        <a:ea typeface="+mn-ea"/>
        <a:cs typeface="+mn-cs"/>
      </a:defRPr>
    </a:lvl1pPr>
    <a:lvl2pPr marL="1564195" algn="l" defTabSz="1564195" rtl="0" eaLnBrk="1" latinLnBrk="0" hangingPunct="1">
      <a:defRPr sz="6200" kern="1200">
        <a:solidFill>
          <a:schemeClr val="tx1"/>
        </a:solidFill>
        <a:latin typeface="+mn-lt"/>
        <a:ea typeface="+mn-ea"/>
        <a:cs typeface="+mn-cs"/>
      </a:defRPr>
    </a:lvl2pPr>
    <a:lvl3pPr marL="3128387" algn="l" defTabSz="1564195" rtl="0" eaLnBrk="1" latinLnBrk="0" hangingPunct="1">
      <a:defRPr sz="6200" kern="1200">
        <a:solidFill>
          <a:schemeClr val="tx1"/>
        </a:solidFill>
        <a:latin typeface="+mn-lt"/>
        <a:ea typeface="+mn-ea"/>
        <a:cs typeface="+mn-cs"/>
      </a:defRPr>
    </a:lvl3pPr>
    <a:lvl4pPr marL="4692582" algn="l" defTabSz="1564195" rtl="0" eaLnBrk="1" latinLnBrk="0" hangingPunct="1">
      <a:defRPr sz="6200" kern="1200">
        <a:solidFill>
          <a:schemeClr val="tx1"/>
        </a:solidFill>
        <a:latin typeface="+mn-lt"/>
        <a:ea typeface="+mn-ea"/>
        <a:cs typeface="+mn-cs"/>
      </a:defRPr>
    </a:lvl4pPr>
    <a:lvl5pPr marL="6256776" algn="l" defTabSz="1564195" rtl="0" eaLnBrk="1" latinLnBrk="0" hangingPunct="1">
      <a:defRPr sz="6200" kern="1200">
        <a:solidFill>
          <a:schemeClr val="tx1"/>
        </a:solidFill>
        <a:latin typeface="+mn-lt"/>
        <a:ea typeface="+mn-ea"/>
        <a:cs typeface="+mn-cs"/>
      </a:defRPr>
    </a:lvl5pPr>
    <a:lvl6pPr marL="7820972" algn="l" defTabSz="1564195" rtl="0" eaLnBrk="1" latinLnBrk="0" hangingPunct="1">
      <a:defRPr sz="6200" kern="1200">
        <a:solidFill>
          <a:schemeClr val="tx1"/>
        </a:solidFill>
        <a:latin typeface="+mn-lt"/>
        <a:ea typeface="+mn-ea"/>
        <a:cs typeface="+mn-cs"/>
      </a:defRPr>
    </a:lvl6pPr>
    <a:lvl7pPr marL="9385165" algn="l" defTabSz="1564195" rtl="0" eaLnBrk="1" latinLnBrk="0" hangingPunct="1">
      <a:defRPr sz="6200" kern="1200">
        <a:solidFill>
          <a:schemeClr val="tx1"/>
        </a:solidFill>
        <a:latin typeface="+mn-lt"/>
        <a:ea typeface="+mn-ea"/>
        <a:cs typeface="+mn-cs"/>
      </a:defRPr>
    </a:lvl7pPr>
    <a:lvl8pPr marL="10949359" algn="l" defTabSz="1564195" rtl="0" eaLnBrk="1" latinLnBrk="0" hangingPunct="1">
      <a:defRPr sz="6200" kern="1200">
        <a:solidFill>
          <a:schemeClr val="tx1"/>
        </a:solidFill>
        <a:latin typeface="+mn-lt"/>
        <a:ea typeface="+mn-ea"/>
        <a:cs typeface="+mn-cs"/>
      </a:defRPr>
    </a:lvl8pPr>
    <a:lvl9pPr marL="12513549" algn="l" defTabSz="1564195" rtl="0" eaLnBrk="1" latinLnBrk="0" hangingPunct="1">
      <a:defRPr sz="6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1084BCE-F0D7-0D46-969E-D8CE638AD976}">
          <p14:sldIdLst>
            <p14:sldId id="256"/>
          </p14:sldIdLst>
        </p14:section>
      </p14:sectionLst>
    </p:ext>
    <p:ext uri="{EFAFB233-063F-42B5-8137-9DF3F51BA10A}">
      <p15:sldGuideLst xmlns:p15="http://schemas.microsoft.com/office/powerpoint/2012/main">
        <p15:guide id="1" orient="horz" pos="13824">
          <p15:clr>
            <a:srgbClr val="A4A3A4"/>
          </p15:clr>
        </p15:guide>
        <p15:guide id="2" pos="10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16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Barn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F54"/>
    <a:srgbClr val="9991A4"/>
    <a:srgbClr val="C8C9C7"/>
    <a:srgbClr val="DE7A65"/>
    <a:srgbClr val="BFBFBF"/>
    <a:srgbClr val="D14124"/>
    <a:srgbClr val="4B30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8980" autoAdjust="0"/>
  </p:normalViewPr>
  <p:slideViewPr>
    <p:cSldViewPr snapToGrid="0" snapToObjects="1">
      <p:cViewPr varScale="1">
        <p:scale>
          <a:sx n="10" d="100"/>
          <a:sy n="10" d="100"/>
        </p:scale>
        <p:origin x="2202" y="-258"/>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68" d="100"/>
          <a:sy n="68" d="100"/>
        </p:scale>
        <p:origin x="-3010" y="-77"/>
      </p:cViewPr>
      <p:guideLst>
        <p:guide orient="horz" pos="2880"/>
        <p:guide pos="216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spPr>
            <a:effectLst/>
          </c:spPr>
          <c:dPt>
            <c:idx val="0"/>
            <c:bubble3D val="0"/>
            <c:spPr>
              <a:solidFill>
                <a:srgbClr val="4B4F54"/>
              </a:solidFill>
              <a:effectLst/>
            </c:spPr>
            <c:extLst>
              <c:ext xmlns:c16="http://schemas.microsoft.com/office/drawing/2014/chart" uri="{C3380CC4-5D6E-409C-BE32-E72D297353CC}">
                <c16:uniqueId val="{00000001-810C-4AEE-8C13-A85FF5C949DD}"/>
              </c:ext>
            </c:extLst>
          </c:dPt>
          <c:dPt>
            <c:idx val="1"/>
            <c:bubble3D val="0"/>
            <c:spPr>
              <a:solidFill>
                <a:srgbClr val="C8C9C7"/>
              </a:solidFill>
              <a:effectLst/>
            </c:spPr>
            <c:extLst>
              <c:ext xmlns:c16="http://schemas.microsoft.com/office/drawing/2014/chart" uri="{C3380CC4-5D6E-409C-BE32-E72D297353CC}">
                <c16:uniqueId val="{00000003-810C-4AEE-8C13-A85FF5C949DD}"/>
              </c:ext>
            </c:extLst>
          </c:dPt>
          <c:dPt>
            <c:idx val="2"/>
            <c:bubble3D val="0"/>
            <c:spPr>
              <a:solidFill>
                <a:srgbClr val="D14124"/>
              </a:solidFill>
              <a:effectLst/>
            </c:spPr>
            <c:extLst>
              <c:ext xmlns:c16="http://schemas.microsoft.com/office/drawing/2014/chart" uri="{C3380CC4-5D6E-409C-BE32-E72D297353CC}">
                <c16:uniqueId val="{00000005-810C-4AEE-8C13-A85FF5C949DD}"/>
              </c:ext>
            </c:extLst>
          </c:dPt>
          <c:dPt>
            <c:idx val="3"/>
            <c:bubble3D val="0"/>
            <c:spPr>
              <a:solidFill>
                <a:srgbClr val="9991A4"/>
              </a:solidFill>
              <a:effectLst/>
            </c:spPr>
            <c:extLst>
              <c:ext xmlns:c16="http://schemas.microsoft.com/office/drawing/2014/chart" uri="{C3380CC4-5D6E-409C-BE32-E72D297353CC}">
                <c16:uniqueId val="{00000007-810C-4AEE-8C13-A85FF5C949DD}"/>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810C-4AEE-8C13-A85FF5C949DD}"/>
            </c:ext>
          </c:extLst>
        </c:ser>
        <c:dLbls>
          <c:showLegendKey val="0"/>
          <c:showVal val="0"/>
          <c:showCatName val="0"/>
          <c:showSerName val="0"/>
          <c:showPercent val="0"/>
          <c:showBubbleSize val="0"/>
          <c:showLeaderLines val="1"/>
        </c:dLbls>
        <c:firstSliceAng val="0"/>
      </c:pieChart>
    </c:plotArea>
    <c:legend>
      <c:legendPos val="b"/>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Sales</c:v>
                </c:pt>
              </c:strCache>
            </c:strRef>
          </c:tx>
          <c:spPr>
            <a:effectLst/>
          </c:spPr>
          <c:invertIfNegative val="0"/>
          <c:dPt>
            <c:idx val="0"/>
            <c:invertIfNegative val="0"/>
            <c:bubble3D val="0"/>
            <c:spPr>
              <a:solidFill>
                <a:srgbClr val="4B4F54"/>
              </a:solidFill>
              <a:effectLst/>
            </c:spPr>
            <c:extLst>
              <c:ext xmlns:c16="http://schemas.microsoft.com/office/drawing/2014/chart" uri="{C3380CC4-5D6E-409C-BE32-E72D297353CC}">
                <c16:uniqueId val="{00000001-37B7-4A08-A0D8-A1B964B56572}"/>
              </c:ext>
            </c:extLst>
          </c:dPt>
          <c:dPt>
            <c:idx val="1"/>
            <c:invertIfNegative val="0"/>
            <c:bubble3D val="0"/>
            <c:spPr>
              <a:solidFill>
                <a:srgbClr val="C8C9C7"/>
              </a:solidFill>
              <a:effectLst/>
            </c:spPr>
            <c:extLst>
              <c:ext xmlns:c16="http://schemas.microsoft.com/office/drawing/2014/chart" uri="{C3380CC4-5D6E-409C-BE32-E72D297353CC}">
                <c16:uniqueId val="{00000003-37B7-4A08-A0D8-A1B964B56572}"/>
              </c:ext>
            </c:extLst>
          </c:dPt>
          <c:dPt>
            <c:idx val="2"/>
            <c:invertIfNegative val="0"/>
            <c:bubble3D val="0"/>
            <c:spPr>
              <a:solidFill>
                <a:srgbClr val="D14124"/>
              </a:solidFill>
              <a:effectLst/>
            </c:spPr>
            <c:extLst>
              <c:ext xmlns:c16="http://schemas.microsoft.com/office/drawing/2014/chart" uri="{C3380CC4-5D6E-409C-BE32-E72D297353CC}">
                <c16:uniqueId val="{00000005-37B7-4A08-A0D8-A1B964B56572}"/>
              </c:ext>
            </c:extLst>
          </c:dPt>
          <c:dPt>
            <c:idx val="3"/>
            <c:invertIfNegative val="0"/>
            <c:bubble3D val="0"/>
            <c:spPr>
              <a:solidFill>
                <a:srgbClr val="9991A4"/>
              </a:solidFill>
              <a:effectLst/>
            </c:spPr>
            <c:extLst>
              <c:ext xmlns:c16="http://schemas.microsoft.com/office/drawing/2014/chart" uri="{C3380CC4-5D6E-409C-BE32-E72D297353CC}">
                <c16:uniqueId val="{00000007-37B7-4A08-A0D8-A1B964B56572}"/>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8-37B7-4A08-A0D8-A1B964B56572}"/>
            </c:ext>
          </c:extLst>
        </c:ser>
        <c:dLbls>
          <c:showLegendKey val="0"/>
          <c:showVal val="0"/>
          <c:showCatName val="0"/>
          <c:showSerName val="0"/>
          <c:showPercent val="0"/>
          <c:showBubbleSize val="0"/>
        </c:dLbls>
        <c:gapWidth val="100"/>
        <c:axId val="2121696816"/>
        <c:axId val="2027981392"/>
      </c:barChart>
      <c:valAx>
        <c:axId val="2027981392"/>
        <c:scaling>
          <c:orientation val="minMax"/>
        </c:scaling>
        <c:delete val="0"/>
        <c:axPos val="b"/>
        <c:majorGridlines/>
        <c:numFmt formatCode="General" sourceLinked="1"/>
        <c:majorTickMark val="out"/>
        <c:minorTickMark val="none"/>
        <c:tickLblPos val="nextTo"/>
        <c:crossAx val="2121696816"/>
        <c:crosses val="autoZero"/>
        <c:crossBetween val="between"/>
      </c:valAx>
      <c:catAx>
        <c:axId val="2121696816"/>
        <c:scaling>
          <c:orientation val="minMax"/>
        </c:scaling>
        <c:delete val="0"/>
        <c:axPos val="l"/>
        <c:numFmt formatCode="General" sourceLinked="0"/>
        <c:majorTickMark val="out"/>
        <c:minorTickMark val="none"/>
        <c:tickLblPos val="nextTo"/>
        <c:txPr>
          <a:bodyPr/>
          <a:lstStyle/>
          <a:p>
            <a:pPr>
              <a:defRPr sz="2400"/>
            </a:pPr>
            <a:endParaRPr lang="en-US"/>
          </a:p>
        </c:txPr>
        <c:crossAx val="2027981392"/>
        <c:crosses val="autoZero"/>
        <c:auto val="1"/>
        <c:lblAlgn val="ctr"/>
        <c:lblOffset val="100"/>
        <c:noMultiLvlLbl val="0"/>
      </c:catAx>
    </c:plotArea>
    <c:legend>
      <c:legendPos val="b"/>
      <c:layout/>
      <c:overlay val="0"/>
      <c:txPr>
        <a:bodyPr/>
        <a:lstStyle/>
        <a:p>
          <a:pPr>
            <a:defRPr sz="24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Sheet1!$B$1</c:f>
              <c:strCache>
                <c:ptCount val="1"/>
                <c:pt idx="0">
                  <c:v>Data Headline</c:v>
                </c:pt>
              </c:strCache>
            </c:strRef>
          </c:tx>
          <c:spPr>
            <a:solidFill>
              <a:srgbClr val="D14124"/>
            </a:solidFill>
            <a:ln>
              <a:noFill/>
            </a:ln>
            <a:effectLst/>
          </c:spPr>
          <c:dPt>
            <c:idx val="0"/>
            <c:bubble3D val="0"/>
            <c:extLst>
              <c:ext xmlns:c16="http://schemas.microsoft.com/office/drawing/2014/chart" uri="{C3380CC4-5D6E-409C-BE32-E72D297353CC}">
                <c16:uniqueId val="{00000000-6ED0-4032-98FE-AE9E451A5072}"/>
              </c:ext>
            </c:extLst>
          </c:dPt>
          <c:dPt>
            <c:idx val="1"/>
            <c:bubble3D val="0"/>
            <c:extLst>
              <c:ext xmlns:c16="http://schemas.microsoft.com/office/drawing/2014/chart" uri="{C3380CC4-5D6E-409C-BE32-E72D297353CC}">
                <c16:uniqueId val="{00000001-6ED0-4032-98FE-AE9E451A5072}"/>
              </c:ext>
            </c:extLst>
          </c:dPt>
          <c:dPt>
            <c:idx val="2"/>
            <c:bubble3D val="0"/>
            <c:extLst>
              <c:ext xmlns:c16="http://schemas.microsoft.com/office/drawing/2014/chart" uri="{C3380CC4-5D6E-409C-BE32-E72D297353CC}">
                <c16:uniqueId val="{00000002-6ED0-4032-98FE-AE9E451A5072}"/>
              </c:ext>
            </c:extLst>
          </c:dPt>
          <c:dPt>
            <c:idx val="3"/>
            <c:bubble3D val="0"/>
            <c:extLst>
              <c:ext xmlns:c16="http://schemas.microsoft.com/office/drawing/2014/chart" uri="{C3380CC4-5D6E-409C-BE32-E72D297353CC}">
                <c16:uniqueId val="{00000003-6ED0-4032-98FE-AE9E451A5072}"/>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8.2000000000000011</c:v>
                </c:pt>
                <c:pt idx="1">
                  <c:v>3.2</c:v>
                </c:pt>
                <c:pt idx="2">
                  <c:v>1.4</c:v>
                </c:pt>
                <c:pt idx="3">
                  <c:v>1.2</c:v>
                </c:pt>
              </c:numCache>
            </c:numRef>
          </c:val>
          <c:extLst>
            <c:ext xmlns:c16="http://schemas.microsoft.com/office/drawing/2014/chart" uri="{C3380CC4-5D6E-409C-BE32-E72D297353CC}">
              <c16:uniqueId val="{00000004-6ED0-4032-98FE-AE9E451A5072}"/>
            </c:ext>
          </c:extLst>
        </c:ser>
        <c:dLbls>
          <c:showLegendKey val="0"/>
          <c:showVal val="0"/>
          <c:showCatName val="0"/>
          <c:showSerName val="0"/>
          <c:showPercent val="0"/>
          <c:showBubbleSize val="0"/>
        </c:dLbls>
        <c:axId val="2078504112"/>
        <c:axId val="2146504064"/>
      </c:areaChart>
      <c:valAx>
        <c:axId val="2146504064"/>
        <c:scaling>
          <c:orientation val="minMax"/>
        </c:scaling>
        <c:delete val="0"/>
        <c:axPos val="l"/>
        <c:majorGridlines/>
        <c:numFmt formatCode="General" sourceLinked="1"/>
        <c:majorTickMark val="out"/>
        <c:minorTickMark val="none"/>
        <c:tickLblPos val="nextTo"/>
        <c:txPr>
          <a:bodyPr/>
          <a:lstStyle/>
          <a:p>
            <a:pPr>
              <a:defRPr sz="2400"/>
            </a:pPr>
            <a:endParaRPr lang="en-US"/>
          </a:p>
        </c:txPr>
        <c:crossAx val="2078504112"/>
        <c:crosses val="autoZero"/>
        <c:crossBetween val="midCat"/>
      </c:valAx>
      <c:catAx>
        <c:axId val="2078504112"/>
        <c:scaling>
          <c:orientation val="minMax"/>
        </c:scaling>
        <c:delete val="0"/>
        <c:axPos val="b"/>
        <c:numFmt formatCode="General" sourceLinked="0"/>
        <c:majorTickMark val="out"/>
        <c:minorTickMark val="none"/>
        <c:tickLblPos val="nextTo"/>
        <c:txPr>
          <a:bodyPr/>
          <a:lstStyle/>
          <a:p>
            <a:pPr>
              <a:defRPr sz="2400"/>
            </a:pPr>
            <a:endParaRPr lang="en-US"/>
          </a:p>
        </c:txPr>
        <c:crossAx val="2146504064"/>
        <c:crosses val="autoZero"/>
        <c:auto val="1"/>
        <c:lblAlgn val="ctr"/>
        <c:lblOffset val="100"/>
        <c:noMultiLvlLbl val="0"/>
      </c:catAx>
    </c:plotArea>
    <c:legend>
      <c:legendPos val="b"/>
      <c:layout/>
      <c:overlay val="0"/>
      <c:txPr>
        <a:bodyPr/>
        <a:lstStyle/>
        <a:p>
          <a:pPr>
            <a:defRPr sz="2400"/>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a:t>place logo in this space</a:t>
            </a:r>
          </a:p>
        </p:txBody>
      </p:sp>
      <p:sp>
        <p:nvSpPr>
          <p:cNvPr id="3" name="Date Placeholder 2"/>
          <p:cNvSpPr>
            <a:spLocks noGrp="1"/>
          </p:cNvSpPr>
          <p:nvPr>
            <p:ph type="dt" sz="quarter" idx="1"/>
          </p:nvPr>
        </p:nvSpPr>
        <p:spPr>
          <a:xfrm>
            <a:off x="3898102" y="0"/>
            <a:ext cx="2982119" cy="464820"/>
          </a:xfrm>
          <a:prstGeom prst="rect">
            <a:avLst/>
          </a:prstGeom>
        </p:spPr>
        <p:txBody>
          <a:bodyPr vert="horz" lIns="92446" tIns="46223" rIns="92446" bIns="46223" rtlCol="0"/>
          <a:lstStyle>
            <a:lvl1pPr algn="r">
              <a:defRPr sz="1200"/>
            </a:lvl1pPr>
          </a:lstStyle>
          <a:p>
            <a:fld id="{FE04A8DA-4F08-FA49-A466-E77318E99E47}" type="datetime1">
              <a:rPr lang="en-US" smtClean="0"/>
              <a:t>2/14/2020</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lIns="92446" tIns="46223" rIns="92446" bIns="46223" rtlCol="0" anchor="b"/>
          <a:lstStyle>
            <a:lvl1pPr algn="r">
              <a:defRPr sz="1200"/>
            </a:lvl1pPr>
          </a:lstStyle>
          <a:p>
            <a:fld id="{9440B9E3-0A2A-8841-9220-296A9876A33A}" type="slidenum">
              <a:rPr lang="en-US" smtClean="0"/>
              <a:t>‹#›</a:t>
            </a:fld>
            <a:endParaRPr lang="en-US"/>
          </a:p>
        </p:txBody>
      </p:sp>
    </p:spTree>
    <p:extLst>
      <p:ext uri="{BB962C8B-B14F-4D97-AF65-F5344CB8AC3E}">
        <p14:creationId xmlns:p14="http://schemas.microsoft.com/office/powerpoint/2010/main" val="10103396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r>
              <a:rPr lang="en-US"/>
              <a:t>place logo in this space</a:t>
            </a:r>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42B2A045-E986-974D-A75D-38C172858F68}" type="datetime1">
              <a:rPr lang="en-US" smtClean="0"/>
              <a:t>2/14/2020</a:t>
            </a:fld>
            <a:endParaRPr lang="en-US"/>
          </a:p>
        </p:txBody>
      </p:sp>
      <p:sp>
        <p:nvSpPr>
          <p:cNvPr id="4" name="Slide Image Placeholder 3"/>
          <p:cNvSpPr>
            <a:spLocks noGrp="1" noRot="1" noChangeAspect="1"/>
          </p:cNvSpPr>
          <p:nvPr>
            <p:ph type="sldImg" idx="2"/>
          </p:nvPr>
        </p:nvSpPr>
        <p:spPr>
          <a:xfrm>
            <a:off x="2133600" y="696913"/>
            <a:ext cx="2614613"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99BFB652-833E-4447-8780-324568DFEBD7}" type="slidenum">
              <a:rPr lang="en-US" smtClean="0"/>
              <a:t>‹#›</a:t>
            </a:fld>
            <a:endParaRPr lang="en-US"/>
          </a:p>
        </p:txBody>
      </p:sp>
    </p:spTree>
    <p:extLst>
      <p:ext uri="{BB962C8B-B14F-4D97-AF65-F5344CB8AC3E}">
        <p14:creationId xmlns:p14="http://schemas.microsoft.com/office/powerpoint/2010/main" val="3641348093"/>
      </p:ext>
    </p:extLst>
  </p:cSld>
  <p:clrMap bg1="lt1" tx1="dk1" bg2="lt2" tx2="dk2" accent1="accent1" accent2="accent2" accent3="accent3" accent4="accent4" accent5="accent5" accent6="accent6" hlink="hlink" folHlink="folHlink"/>
  <p:hf ftr="0" dt="0"/>
  <p:notesStyle>
    <a:lvl1pPr marL="0" algn="l" defTabSz="1564195" rtl="0" eaLnBrk="1" latinLnBrk="0" hangingPunct="1">
      <a:defRPr sz="4100" kern="1200">
        <a:solidFill>
          <a:schemeClr val="tx1"/>
        </a:solidFill>
        <a:latin typeface="+mn-lt"/>
        <a:ea typeface="+mn-ea"/>
        <a:cs typeface="+mn-cs"/>
      </a:defRPr>
    </a:lvl1pPr>
    <a:lvl2pPr marL="1564195" algn="l" defTabSz="1564195" rtl="0" eaLnBrk="1" latinLnBrk="0" hangingPunct="1">
      <a:defRPr sz="4100" kern="1200">
        <a:solidFill>
          <a:schemeClr val="tx1"/>
        </a:solidFill>
        <a:latin typeface="+mn-lt"/>
        <a:ea typeface="+mn-ea"/>
        <a:cs typeface="+mn-cs"/>
      </a:defRPr>
    </a:lvl2pPr>
    <a:lvl3pPr marL="3128387" algn="l" defTabSz="1564195" rtl="0" eaLnBrk="1" latinLnBrk="0" hangingPunct="1">
      <a:defRPr sz="4100" kern="1200">
        <a:solidFill>
          <a:schemeClr val="tx1"/>
        </a:solidFill>
        <a:latin typeface="+mn-lt"/>
        <a:ea typeface="+mn-ea"/>
        <a:cs typeface="+mn-cs"/>
      </a:defRPr>
    </a:lvl3pPr>
    <a:lvl4pPr marL="4692582" algn="l" defTabSz="1564195" rtl="0" eaLnBrk="1" latinLnBrk="0" hangingPunct="1">
      <a:defRPr sz="4100" kern="1200">
        <a:solidFill>
          <a:schemeClr val="tx1"/>
        </a:solidFill>
        <a:latin typeface="+mn-lt"/>
        <a:ea typeface="+mn-ea"/>
        <a:cs typeface="+mn-cs"/>
      </a:defRPr>
    </a:lvl4pPr>
    <a:lvl5pPr marL="6256776" algn="l" defTabSz="1564195" rtl="0" eaLnBrk="1" latinLnBrk="0" hangingPunct="1">
      <a:defRPr sz="4100" kern="1200">
        <a:solidFill>
          <a:schemeClr val="tx1"/>
        </a:solidFill>
        <a:latin typeface="+mn-lt"/>
        <a:ea typeface="+mn-ea"/>
        <a:cs typeface="+mn-cs"/>
      </a:defRPr>
    </a:lvl5pPr>
    <a:lvl6pPr marL="7820972" algn="l" defTabSz="1564195" rtl="0" eaLnBrk="1" latinLnBrk="0" hangingPunct="1">
      <a:defRPr sz="4100" kern="1200">
        <a:solidFill>
          <a:schemeClr val="tx1"/>
        </a:solidFill>
        <a:latin typeface="+mn-lt"/>
        <a:ea typeface="+mn-ea"/>
        <a:cs typeface="+mn-cs"/>
      </a:defRPr>
    </a:lvl6pPr>
    <a:lvl7pPr marL="9385165" algn="l" defTabSz="1564195" rtl="0" eaLnBrk="1" latinLnBrk="0" hangingPunct="1">
      <a:defRPr sz="4100" kern="1200">
        <a:solidFill>
          <a:schemeClr val="tx1"/>
        </a:solidFill>
        <a:latin typeface="+mn-lt"/>
        <a:ea typeface="+mn-ea"/>
        <a:cs typeface="+mn-cs"/>
      </a:defRPr>
    </a:lvl7pPr>
    <a:lvl8pPr marL="10949359" algn="l" defTabSz="1564195" rtl="0" eaLnBrk="1" latinLnBrk="0" hangingPunct="1">
      <a:defRPr sz="4100" kern="1200">
        <a:solidFill>
          <a:schemeClr val="tx1"/>
        </a:solidFill>
        <a:latin typeface="+mn-lt"/>
        <a:ea typeface="+mn-ea"/>
        <a:cs typeface="+mn-cs"/>
      </a:defRPr>
    </a:lvl8pPr>
    <a:lvl9pPr marL="12513549" algn="l" defTabSz="156419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33600" y="696913"/>
            <a:ext cx="2614613" cy="3486150"/>
          </a:xfrm>
        </p:spPr>
      </p:sp>
      <p:sp>
        <p:nvSpPr>
          <p:cNvPr id="3" name="Notes Placeholder 2"/>
          <p:cNvSpPr>
            <a:spLocks noGrp="1"/>
          </p:cNvSpPr>
          <p:nvPr>
            <p:ph type="body" idx="1"/>
          </p:nvPr>
        </p:nvSpPr>
        <p:spPr/>
        <p:txBody>
          <a:bodyPr/>
          <a:lstStyle/>
          <a:p>
            <a:r>
              <a:rPr lang="en-US" sz="8100" b="1" u="sng" dirty="0"/>
              <a:t>Instructions Below (Click the Notes Button at Bottom of Screen to Hide)</a:t>
            </a:r>
            <a:r>
              <a:rPr lang="en-US" sz="8100" b="1" dirty="0"/>
              <a:t>:</a:t>
            </a:r>
          </a:p>
          <a:p>
            <a:endParaRPr lang="en-US" sz="8100" b="1" dirty="0"/>
          </a:p>
          <a:p>
            <a:r>
              <a:rPr lang="en-US" sz="8100" dirty="0"/>
              <a:t>Five steps are provided below to assist you with creating your poster.  This template format is provided as a general layout and size. Please try to maintain as much of the template appearance as possible. Do not alter the banner colors, and do not skew the logo in any way. Font sizes, colors, and chart/table styles are provided as a guide and can be deleted or modified as needed.</a:t>
            </a:r>
          </a:p>
          <a:p>
            <a:endParaRPr lang="en-US" sz="8100" dirty="0"/>
          </a:p>
          <a:p>
            <a:r>
              <a:rPr lang="en-US" sz="8100" b="1" dirty="0"/>
              <a:t>NOTE:</a:t>
            </a:r>
            <a:r>
              <a:rPr lang="en-US" sz="8100" dirty="0"/>
              <a:t>  When the poster is saved as a PDF in Step 4 below, the extra width on the upper and lower banners will disappear. This width is intentional so the colors will bleed correctly during printing.</a:t>
            </a:r>
          </a:p>
          <a:p>
            <a:endParaRPr lang="en-US" sz="8100" dirty="0"/>
          </a:p>
          <a:p>
            <a:endParaRPr lang="en-US" sz="8100" dirty="0"/>
          </a:p>
          <a:p>
            <a:r>
              <a:rPr lang="en-US" sz="8100" b="1" dirty="0">
                <a:solidFill>
                  <a:srgbClr val="FF0000"/>
                </a:solidFill>
              </a:rPr>
              <a:t>STEP 1) Save Template to Your Computer</a:t>
            </a:r>
          </a:p>
          <a:p>
            <a:r>
              <a:rPr lang="en-US" sz="8100" dirty="0">
                <a:solidFill>
                  <a:srgbClr val="FF0000"/>
                </a:solidFill>
              </a:rPr>
              <a:t>From the PowerPoint ribbon, click the File Tab &gt; Save As…  Choose a location and create a file name, then click Save.</a:t>
            </a:r>
          </a:p>
          <a:p>
            <a:endParaRPr lang="en-US" sz="7300" b="1" dirty="0"/>
          </a:p>
          <a:p>
            <a:r>
              <a:rPr lang="en-US" sz="7300" b="1" dirty="0"/>
              <a:t>STEP 2) Adjust Page Size if Needed</a:t>
            </a:r>
          </a:p>
          <a:p>
            <a:r>
              <a:rPr lang="en-US" sz="7300" dirty="0"/>
              <a:t>This poster template is 48”h x 36”w.  The poster size can be adjusted based on your requirements.  From the PowerPoint ribbon, click the Design Tab &gt; Slide Size.  Adjust the height/width to your requirements.  NOTE:  PowerPoint will accept a dimension up to 56” in either direction.  If your final poster needs to be larger than 56”, adjust both dimensions to 50% of your final product size and then request that your printing vendor print the file at 200%.</a:t>
            </a:r>
          </a:p>
          <a:p>
            <a:endParaRPr lang="en-US" sz="7300" dirty="0"/>
          </a:p>
          <a:p>
            <a:r>
              <a:rPr lang="en-US" sz="7300" b="1" dirty="0"/>
              <a:t>STEP 3) Add Your Content</a:t>
            </a:r>
          </a:p>
          <a:p>
            <a:r>
              <a:rPr lang="en-US" sz="7300" dirty="0"/>
              <a:t>All page elements should be edited in Normal View (View Tab &gt; Normal). Poster template elements may be moved or deleted. Changing the background slide elements (logo, banner size, footer, etc.) is discouraged, but these elements can be accessed from the PowerPoint ribbon by clicking the View Tab &gt; Slide Master.  Close the Master View and return to Normal View to continue editing content.</a:t>
            </a:r>
          </a:p>
          <a:p>
            <a:endParaRPr lang="en-US" sz="7300" b="1" dirty="0"/>
          </a:p>
          <a:p>
            <a:r>
              <a:rPr lang="en-US" sz="7300" b="1" dirty="0"/>
              <a:t>STEP 4) Save as PDF</a:t>
            </a:r>
          </a:p>
          <a:p>
            <a:r>
              <a:rPr lang="en-US" sz="7300" dirty="0"/>
              <a:t>From the PowerPoint ribbon, click the File Tab &gt; Save As…  Choose a location and create a file name.  From the Save As Type… dropdown menu, select PDF and then click Save.</a:t>
            </a:r>
          </a:p>
          <a:p>
            <a:endParaRPr lang="en-US" sz="7300" dirty="0"/>
          </a:p>
          <a:p>
            <a:r>
              <a:rPr lang="en-US" sz="7300" b="1" dirty="0"/>
              <a:t>STEP 5) Verify Clarity and Layout</a:t>
            </a:r>
          </a:p>
          <a:p>
            <a:r>
              <a:rPr lang="en-US" sz="7300" dirty="0"/>
              <a:t>Before sending to the print vendor, open the PDF version of your poster on your computer.  If you will be printing your poster at 100%, zoom the PDF file to 100% and check to make sure all graphics and elements are clear without distortion.  If you will be printing at 200%, zoom the PDF to 200% and check for clarity.</a:t>
            </a:r>
          </a:p>
        </p:txBody>
      </p:sp>
      <p:sp>
        <p:nvSpPr>
          <p:cNvPr id="4" name="Slide Number Placeholder 3"/>
          <p:cNvSpPr>
            <a:spLocks noGrp="1"/>
          </p:cNvSpPr>
          <p:nvPr>
            <p:ph type="sldNum" sz="quarter" idx="10"/>
          </p:nvPr>
        </p:nvSpPr>
        <p:spPr/>
        <p:txBody>
          <a:bodyPr/>
          <a:lstStyle/>
          <a:p>
            <a:fld id="{99BFB652-833E-4447-8780-324568DFEBD7}" type="slidenum">
              <a:rPr lang="en-US" smtClean="0"/>
              <a:t>1</a:t>
            </a:fld>
            <a:endParaRPr lang="en-US"/>
          </a:p>
        </p:txBody>
      </p:sp>
      <p:sp>
        <p:nvSpPr>
          <p:cNvPr id="5" name="Header Placeholder 4"/>
          <p:cNvSpPr>
            <a:spLocks noGrp="1"/>
          </p:cNvSpPr>
          <p:nvPr>
            <p:ph type="hdr" sz="quarter" idx="11"/>
          </p:nvPr>
        </p:nvSpPr>
        <p:spPr/>
        <p:txBody>
          <a:bodyPr/>
          <a:lstStyle/>
          <a:p>
            <a:r>
              <a:rPr lang="en-US"/>
              <a:t>place logo in this space</a:t>
            </a:r>
          </a:p>
        </p:txBody>
      </p:sp>
    </p:spTree>
    <p:extLst>
      <p:ext uri="{BB962C8B-B14F-4D97-AF65-F5344CB8AC3E}">
        <p14:creationId xmlns:p14="http://schemas.microsoft.com/office/powerpoint/2010/main" val="178861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4136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4" name="Rectangle 43"/>
          <p:cNvSpPr/>
          <p:nvPr userDrawn="1"/>
        </p:nvSpPr>
        <p:spPr>
          <a:xfrm>
            <a:off x="-330200" y="5175659"/>
            <a:ext cx="33604200" cy="257861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3" name="Rectangle 42"/>
          <p:cNvSpPr/>
          <p:nvPr userDrawn="1"/>
        </p:nvSpPr>
        <p:spPr>
          <a:xfrm>
            <a:off x="-330200" y="42672000"/>
            <a:ext cx="33604200" cy="2032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 name="Rectangle 3"/>
          <p:cNvSpPr/>
          <p:nvPr userDrawn="1"/>
        </p:nvSpPr>
        <p:spPr>
          <a:xfrm>
            <a:off x="-330200" y="-168444"/>
            <a:ext cx="33604200" cy="5344101"/>
          </a:xfrm>
          <a:prstGeom prst="rect">
            <a:avLst/>
          </a:prstGeom>
          <a:solidFill>
            <a:srgbClr val="4B3048"/>
          </a:solidFill>
          <a:effectLst/>
        </p:spPr>
        <p:style>
          <a:lnRef idx="1">
            <a:schemeClr val="accent1"/>
          </a:lnRef>
          <a:fillRef idx="3">
            <a:schemeClr val="accent1"/>
          </a:fillRef>
          <a:effectRef idx="2">
            <a:schemeClr val="accent1"/>
          </a:effectRef>
          <a:fontRef idx="minor">
            <a:schemeClr val="lt1"/>
          </a:fontRef>
        </p:style>
        <p:txBody>
          <a:bodyPr lIns="60948" tIns="30474" rIns="60948" bIns="30474" numCol="3" rtlCol="0" anchor="ctr"/>
          <a:lstStyle/>
          <a:p>
            <a:pPr algn="r"/>
            <a:endParaRPr lang="en-US" dirty="0"/>
          </a:p>
        </p:txBody>
      </p:sp>
      <p:sp>
        <p:nvSpPr>
          <p:cNvPr id="7" name="TextBox 6"/>
          <p:cNvSpPr txBox="1"/>
          <p:nvPr userDrawn="1"/>
        </p:nvSpPr>
        <p:spPr>
          <a:xfrm>
            <a:off x="464237" y="43146917"/>
            <a:ext cx="8625334" cy="338542"/>
          </a:xfrm>
          <a:prstGeom prst="rect">
            <a:avLst/>
          </a:prstGeom>
          <a:noFill/>
        </p:spPr>
        <p:txBody>
          <a:bodyPr wrap="square" lIns="60948" tIns="30474" rIns="60948" bIns="30474" rtlCol="0">
            <a:spAutoFit/>
          </a:bodyPr>
          <a:lstStyle/>
          <a:p>
            <a:r>
              <a:rPr lang="en-US" sz="1800" dirty="0">
                <a:solidFill>
                  <a:srgbClr val="4B4F54"/>
                </a:solidFill>
                <a:latin typeface="Verdana"/>
                <a:cs typeface="Verdana"/>
              </a:rPr>
              <a:t>©</a:t>
            </a:r>
            <a:r>
              <a:rPr lang="en-US" sz="1800" baseline="0" dirty="0">
                <a:solidFill>
                  <a:srgbClr val="4B4F54"/>
                </a:solidFill>
                <a:latin typeface="Verdana"/>
                <a:cs typeface="Verdana"/>
              </a:rPr>
              <a:t> 2020 Kansas City University</a:t>
            </a:r>
          </a:p>
        </p:txBody>
      </p:sp>
      <p:pic>
        <p:nvPicPr>
          <p:cNvPr id="9" name="Picture 8">
            <a:extLst>
              <a:ext uri="{FF2B5EF4-FFF2-40B4-BE49-F238E27FC236}">
                <a16:creationId xmlns:a16="http://schemas.microsoft.com/office/drawing/2014/main" id="{D2311B59-0DE7-7943-94FD-6BD1A63181B3}"/>
              </a:ext>
            </a:extLst>
          </p:cNvPr>
          <p:cNvPicPr>
            <a:picLocks noChangeAspect="1"/>
          </p:cNvPicPr>
          <p:nvPr userDrawn="1"/>
        </p:nvPicPr>
        <p:blipFill>
          <a:blip r:embed="rId3"/>
          <a:stretch>
            <a:fillRect/>
          </a:stretch>
        </p:blipFill>
        <p:spPr>
          <a:xfrm>
            <a:off x="22941795" y="1261178"/>
            <a:ext cx="7777205" cy="2532604"/>
          </a:xfrm>
          <a:prstGeom prst="rect">
            <a:avLst/>
          </a:prstGeom>
        </p:spPr>
      </p:pic>
    </p:spTree>
    <p:extLst>
      <p:ext uri="{BB962C8B-B14F-4D97-AF65-F5344CB8AC3E}">
        <p14:creationId xmlns:p14="http://schemas.microsoft.com/office/powerpoint/2010/main" val="407343424"/>
      </p:ext>
    </p:extLst>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marL="0" indent="0" algn="ctr" defTabSz="1565133" rtl="0" eaLnBrk="1" latinLnBrk="0" hangingPunct="1">
        <a:spcBef>
          <a:spcPct val="0"/>
        </a:spcBef>
        <a:buNone/>
        <a:defRPr sz="8300" kern="1200">
          <a:solidFill>
            <a:srgbClr val="4B3048"/>
          </a:solidFill>
          <a:latin typeface="Arial"/>
          <a:ea typeface="+mj-ea"/>
          <a:cs typeface="Arial"/>
        </a:defRPr>
      </a:lvl1pPr>
    </p:titleStyle>
    <p:bodyStyle>
      <a:lvl1pPr marL="1173857" indent="-1173857" algn="l" defTabSz="1565133" rtl="0" eaLnBrk="1" latinLnBrk="0" hangingPunct="1">
        <a:spcBef>
          <a:spcPct val="20000"/>
        </a:spcBef>
        <a:buFont typeface="Arial"/>
        <a:buChar char="•"/>
        <a:defRPr sz="10900" kern="1200">
          <a:solidFill>
            <a:schemeClr val="tx1"/>
          </a:solidFill>
          <a:latin typeface="+mn-lt"/>
          <a:ea typeface="+mn-ea"/>
          <a:cs typeface="+mn-cs"/>
        </a:defRPr>
      </a:lvl1pPr>
      <a:lvl2pPr marL="2543351" indent="-978210" algn="l" defTabSz="1565133" rtl="0" eaLnBrk="1" latinLnBrk="0" hangingPunct="1">
        <a:spcBef>
          <a:spcPct val="20000"/>
        </a:spcBef>
        <a:buFont typeface="Arial"/>
        <a:buChar char="–"/>
        <a:defRPr sz="9700" kern="1200">
          <a:solidFill>
            <a:schemeClr val="tx1"/>
          </a:solidFill>
          <a:latin typeface="+mn-lt"/>
          <a:ea typeface="+mn-ea"/>
          <a:cs typeface="+mn-cs"/>
        </a:defRPr>
      </a:lvl2pPr>
      <a:lvl3pPr marL="3912847" indent="-782566" algn="l" defTabSz="1565133" rtl="0" eaLnBrk="1" latinLnBrk="0" hangingPunct="1">
        <a:spcBef>
          <a:spcPct val="20000"/>
        </a:spcBef>
        <a:buFont typeface="Arial"/>
        <a:buChar char="•"/>
        <a:defRPr sz="8100" kern="1200">
          <a:solidFill>
            <a:schemeClr val="tx1"/>
          </a:solidFill>
          <a:latin typeface="+mn-lt"/>
          <a:ea typeface="+mn-ea"/>
          <a:cs typeface="+mn-cs"/>
        </a:defRPr>
      </a:lvl3pPr>
      <a:lvl4pPr marL="5477994" indent="-782566" algn="l" defTabSz="1565133" rtl="0" eaLnBrk="1" latinLnBrk="0" hangingPunct="1">
        <a:spcBef>
          <a:spcPct val="20000"/>
        </a:spcBef>
        <a:buFont typeface="Arial"/>
        <a:buChar char="–"/>
        <a:defRPr sz="6900" kern="1200">
          <a:solidFill>
            <a:schemeClr val="tx1"/>
          </a:solidFill>
          <a:latin typeface="+mn-lt"/>
          <a:ea typeface="+mn-ea"/>
          <a:cs typeface="+mn-cs"/>
        </a:defRPr>
      </a:lvl4pPr>
      <a:lvl5pPr marL="7043126" indent="-782566" algn="l" defTabSz="1565133" rtl="0" eaLnBrk="1" latinLnBrk="0" hangingPunct="1">
        <a:spcBef>
          <a:spcPct val="20000"/>
        </a:spcBef>
        <a:buFont typeface="Arial"/>
        <a:buChar char="»"/>
        <a:defRPr sz="6900" kern="1200">
          <a:solidFill>
            <a:schemeClr val="tx1"/>
          </a:solidFill>
          <a:latin typeface="+mn-lt"/>
          <a:ea typeface="+mn-ea"/>
          <a:cs typeface="+mn-cs"/>
        </a:defRPr>
      </a:lvl5pPr>
      <a:lvl6pPr marL="8608267" indent="-782566" algn="l" defTabSz="1565133" rtl="0" eaLnBrk="1" latinLnBrk="0" hangingPunct="1">
        <a:spcBef>
          <a:spcPct val="20000"/>
        </a:spcBef>
        <a:buFont typeface="Arial"/>
        <a:buChar char="•"/>
        <a:defRPr sz="6900" kern="1200">
          <a:solidFill>
            <a:schemeClr val="tx1"/>
          </a:solidFill>
          <a:latin typeface="+mn-lt"/>
          <a:ea typeface="+mn-ea"/>
          <a:cs typeface="+mn-cs"/>
        </a:defRPr>
      </a:lvl6pPr>
      <a:lvl7pPr marL="10173407" indent="-782566" algn="l" defTabSz="1565133" rtl="0" eaLnBrk="1" latinLnBrk="0" hangingPunct="1">
        <a:spcBef>
          <a:spcPct val="20000"/>
        </a:spcBef>
        <a:buFont typeface="Arial"/>
        <a:buChar char="•"/>
        <a:defRPr sz="6900" kern="1200">
          <a:solidFill>
            <a:schemeClr val="tx1"/>
          </a:solidFill>
          <a:latin typeface="+mn-lt"/>
          <a:ea typeface="+mn-ea"/>
          <a:cs typeface="+mn-cs"/>
        </a:defRPr>
      </a:lvl7pPr>
      <a:lvl8pPr marL="11738544" indent="-782566" algn="l" defTabSz="1565133" rtl="0" eaLnBrk="1" latinLnBrk="0" hangingPunct="1">
        <a:spcBef>
          <a:spcPct val="20000"/>
        </a:spcBef>
        <a:buFont typeface="Arial"/>
        <a:buChar char="•"/>
        <a:defRPr sz="6900" kern="1200">
          <a:solidFill>
            <a:schemeClr val="tx1"/>
          </a:solidFill>
          <a:latin typeface="+mn-lt"/>
          <a:ea typeface="+mn-ea"/>
          <a:cs typeface="+mn-cs"/>
        </a:defRPr>
      </a:lvl8pPr>
      <a:lvl9pPr marL="13303681" indent="-782566" algn="l" defTabSz="1565133"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5133" rtl="0" eaLnBrk="1" latinLnBrk="0" hangingPunct="1">
        <a:defRPr sz="6200" kern="1200">
          <a:solidFill>
            <a:schemeClr val="tx1"/>
          </a:solidFill>
          <a:latin typeface="+mn-lt"/>
          <a:ea typeface="+mn-ea"/>
          <a:cs typeface="+mn-cs"/>
        </a:defRPr>
      </a:lvl1pPr>
      <a:lvl2pPr marL="1565133" algn="l" defTabSz="1565133" rtl="0" eaLnBrk="1" latinLnBrk="0" hangingPunct="1">
        <a:defRPr sz="6200" kern="1200">
          <a:solidFill>
            <a:schemeClr val="tx1"/>
          </a:solidFill>
          <a:latin typeface="+mn-lt"/>
          <a:ea typeface="+mn-ea"/>
          <a:cs typeface="+mn-cs"/>
        </a:defRPr>
      </a:lvl2pPr>
      <a:lvl3pPr marL="3130281" algn="l" defTabSz="1565133" rtl="0" eaLnBrk="1" latinLnBrk="0" hangingPunct="1">
        <a:defRPr sz="6200" kern="1200">
          <a:solidFill>
            <a:schemeClr val="tx1"/>
          </a:solidFill>
          <a:latin typeface="+mn-lt"/>
          <a:ea typeface="+mn-ea"/>
          <a:cs typeface="+mn-cs"/>
        </a:defRPr>
      </a:lvl3pPr>
      <a:lvl4pPr marL="4695420" algn="l" defTabSz="1565133" rtl="0" eaLnBrk="1" latinLnBrk="0" hangingPunct="1">
        <a:defRPr sz="6200" kern="1200">
          <a:solidFill>
            <a:schemeClr val="tx1"/>
          </a:solidFill>
          <a:latin typeface="+mn-lt"/>
          <a:ea typeface="+mn-ea"/>
          <a:cs typeface="+mn-cs"/>
        </a:defRPr>
      </a:lvl4pPr>
      <a:lvl5pPr marL="6260560" algn="l" defTabSz="1565133" rtl="0" eaLnBrk="1" latinLnBrk="0" hangingPunct="1">
        <a:defRPr sz="6200" kern="1200">
          <a:solidFill>
            <a:schemeClr val="tx1"/>
          </a:solidFill>
          <a:latin typeface="+mn-lt"/>
          <a:ea typeface="+mn-ea"/>
          <a:cs typeface="+mn-cs"/>
        </a:defRPr>
      </a:lvl5pPr>
      <a:lvl6pPr marL="7825695" algn="l" defTabSz="1565133" rtl="0" eaLnBrk="1" latinLnBrk="0" hangingPunct="1">
        <a:defRPr sz="6200" kern="1200">
          <a:solidFill>
            <a:schemeClr val="tx1"/>
          </a:solidFill>
          <a:latin typeface="+mn-lt"/>
          <a:ea typeface="+mn-ea"/>
          <a:cs typeface="+mn-cs"/>
        </a:defRPr>
      </a:lvl6pPr>
      <a:lvl7pPr marL="9390841" algn="l" defTabSz="1565133" rtl="0" eaLnBrk="1" latinLnBrk="0" hangingPunct="1">
        <a:defRPr sz="6200" kern="1200">
          <a:solidFill>
            <a:schemeClr val="tx1"/>
          </a:solidFill>
          <a:latin typeface="+mn-lt"/>
          <a:ea typeface="+mn-ea"/>
          <a:cs typeface="+mn-cs"/>
        </a:defRPr>
      </a:lvl7pPr>
      <a:lvl8pPr marL="10955978" algn="l" defTabSz="1565133" rtl="0" eaLnBrk="1" latinLnBrk="0" hangingPunct="1">
        <a:defRPr sz="6200" kern="1200">
          <a:solidFill>
            <a:schemeClr val="tx1"/>
          </a:solidFill>
          <a:latin typeface="+mn-lt"/>
          <a:ea typeface="+mn-ea"/>
          <a:cs typeface="+mn-cs"/>
        </a:defRPr>
      </a:lvl8pPr>
      <a:lvl9pPr marL="12521118" algn="l" defTabSz="1565133"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7"/>
          <p:cNvSpPr>
            <a:spLocks noGrp="1"/>
          </p:cNvSpPr>
          <p:nvPr/>
        </p:nvSpPr>
        <p:spPr>
          <a:xfrm>
            <a:off x="14020829" y="14046236"/>
            <a:ext cx="29783313" cy="2590804"/>
          </a:xfrm>
          <a:prstGeom prst="rect">
            <a:avLst/>
          </a:prstGeom>
        </p:spPr>
        <p:txBody>
          <a:bodyPr vert="horz" lIns="60857" tIns="30428" rIns="60857" bIns="30428" rtlCol="0" anchor="ctr">
            <a:normAutofit/>
          </a:bodyPr>
          <a:lstStyle>
            <a:lvl1pPr algn="ctr" defTabSz="4702433" rtl="0" eaLnBrk="1" latinLnBrk="0" hangingPunct="1">
              <a:spcBef>
                <a:spcPct val="0"/>
              </a:spcBef>
              <a:buNone/>
              <a:defRPr sz="9000" kern="1200">
                <a:solidFill>
                  <a:schemeClr val="tx1"/>
                </a:solidFill>
                <a:latin typeface="Arial" pitchFamily="34" charset="0"/>
                <a:ea typeface="+mj-ea"/>
                <a:cs typeface="Arial" pitchFamily="34" charset="0"/>
              </a:defRPr>
            </a:lvl1pPr>
          </a:lstStyle>
          <a:p>
            <a:endParaRPr lang="en-US" kern="1200" dirty="0"/>
          </a:p>
        </p:txBody>
      </p:sp>
      <p:sp>
        <p:nvSpPr>
          <p:cNvPr id="51" name="Rectangle 50"/>
          <p:cNvSpPr/>
          <p:nvPr/>
        </p:nvSpPr>
        <p:spPr>
          <a:xfrm>
            <a:off x="24742126" y="37589698"/>
            <a:ext cx="6852057" cy="3961397"/>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3" name="TextBox 52"/>
          <p:cNvSpPr txBox="1"/>
          <p:nvPr/>
        </p:nvSpPr>
        <p:spPr>
          <a:xfrm>
            <a:off x="1325398" y="8784876"/>
            <a:ext cx="13294406" cy="2092869"/>
          </a:xfrm>
          <a:prstGeom prst="rect">
            <a:avLst/>
          </a:prstGeom>
          <a:noFill/>
        </p:spPr>
        <p:txBody>
          <a:bodyPr wrap="square" lIns="60948" tIns="30474" rIns="60948" bIns="30474" rtlCol="0">
            <a:spAutoFit/>
          </a:bodyPr>
          <a:lstStyle/>
          <a:p>
            <a:r>
              <a:rPr lang="en-US" sz="6600" dirty="0">
                <a:solidFill>
                  <a:srgbClr val="4B3048"/>
                </a:solidFill>
                <a:latin typeface="Verdana"/>
              </a:rPr>
              <a:t>Verdana</a:t>
            </a:r>
          </a:p>
          <a:p>
            <a:r>
              <a:rPr lang="en-US" sz="6600" dirty="0">
                <a:solidFill>
                  <a:srgbClr val="4B3048"/>
                </a:solidFill>
                <a:latin typeface="Verdana"/>
              </a:rPr>
              <a:t>Large Headline is 66 </a:t>
            </a:r>
            <a:r>
              <a:rPr lang="en-US" sz="6600" dirty="0" err="1">
                <a:solidFill>
                  <a:srgbClr val="4B3048"/>
                </a:solidFill>
                <a:latin typeface="Verdana"/>
              </a:rPr>
              <a:t>pt</a:t>
            </a:r>
            <a:endParaRPr lang="en-US" sz="6600" dirty="0">
              <a:solidFill>
                <a:srgbClr val="4B3048"/>
              </a:solidFill>
              <a:latin typeface="Verdana"/>
            </a:endParaRPr>
          </a:p>
        </p:txBody>
      </p:sp>
      <p:sp>
        <p:nvSpPr>
          <p:cNvPr id="54" name="TextBox 53"/>
          <p:cNvSpPr txBox="1"/>
          <p:nvPr/>
        </p:nvSpPr>
        <p:spPr>
          <a:xfrm>
            <a:off x="1325398" y="18985879"/>
            <a:ext cx="9288631" cy="1415760"/>
          </a:xfrm>
          <a:prstGeom prst="rect">
            <a:avLst/>
          </a:prstGeom>
          <a:noFill/>
        </p:spPr>
        <p:txBody>
          <a:bodyPr wrap="square" lIns="60948" tIns="30474" rIns="60948" bIns="30474" rtlCol="0">
            <a:spAutoFit/>
          </a:bodyPr>
          <a:lstStyle/>
          <a:p>
            <a:r>
              <a:rPr lang="en-US" sz="4400" dirty="0">
                <a:solidFill>
                  <a:srgbClr val="D14124"/>
                </a:solidFill>
                <a:latin typeface="Verdana"/>
              </a:rPr>
              <a:t>Verdana</a:t>
            </a:r>
          </a:p>
          <a:p>
            <a:r>
              <a:rPr lang="en-US" sz="4400" dirty="0">
                <a:solidFill>
                  <a:srgbClr val="D14124"/>
                </a:solidFill>
                <a:latin typeface="Verdana"/>
              </a:rPr>
              <a:t>Small Headline is 44 </a:t>
            </a:r>
            <a:r>
              <a:rPr lang="en-US" sz="4400" dirty="0" err="1">
                <a:solidFill>
                  <a:srgbClr val="D14124"/>
                </a:solidFill>
                <a:latin typeface="Verdana"/>
              </a:rPr>
              <a:t>pt</a:t>
            </a:r>
            <a:endParaRPr lang="en-US" sz="4400" dirty="0">
              <a:solidFill>
                <a:srgbClr val="D14124"/>
              </a:solidFill>
              <a:latin typeface="Verdana"/>
            </a:endParaRPr>
          </a:p>
        </p:txBody>
      </p:sp>
      <p:sp>
        <p:nvSpPr>
          <p:cNvPr id="55" name="Rectangle 54"/>
          <p:cNvSpPr/>
          <p:nvPr/>
        </p:nvSpPr>
        <p:spPr>
          <a:xfrm>
            <a:off x="24742126" y="10016859"/>
            <a:ext cx="6852057" cy="4481436"/>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6" name="Rectangle 55"/>
          <p:cNvSpPr>
            <a:spLocks/>
          </p:cNvSpPr>
          <p:nvPr/>
        </p:nvSpPr>
        <p:spPr>
          <a:xfrm>
            <a:off x="1142559" y="34244032"/>
            <a:ext cx="12779666" cy="1456266"/>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Purple</a:t>
            </a:r>
          </a:p>
          <a:p>
            <a:pPr algn="ctr"/>
            <a:r>
              <a:rPr lang="en-US" sz="2400" dirty="0">
                <a:solidFill>
                  <a:srgbClr val="FFFFFF"/>
                </a:solidFill>
                <a:ea typeface="Calibri"/>
                <a:cs typeface="Times New Roman"/>
              </a:rPr>
              <a:t>RGB 75.48.72</a:t>
            </a:r>
            <a:endParaRPr lang="en-US" sz="2400" dirty="0">
              <a:ea typeface="Calibri"/>
              <a:cs typeface="Times New Roman"/>
            </a:endParaRPr>
          </a:p>
        </p:txBody>
      </p:sp>
      <p:sp>
        <p:nvSpPr>
          <p:cNvPr id="59" name="Rectangle 58"/>
          <p:cNvSpPr>
            <a:spLocks/>
          </p:cNvSpPr>
          <p:nvPr/>
        </p:nvSpPr>
        <p:spPr>
          <a:xfrm>
            <a:off x="24742126" y="8560598"/>
            <a:ext cx="6852057" cy="1456266"/>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0" name="Rectangle 59"/>
          <p:cNvSpPr>
            <a:spLocks/>
          </p:cNvSpPr>
          <p:nvPr/>
        </p:nvSpPr>
        <p:spPr>
          <a:xfrm>
            <a:off x="1142559" y="35700298"/>
            <a:ext cx="12779666" cy="1456266"/>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Orange</a:t>
            </a:r>
          </a:p>
          <a:p>
            <a:pPr algn="ctr"/>
            <a:r>
              <a:rPr lang="en-US" sz="2400" dirty="0">
                <a:ea typeface="Calibri"/>
                <a:cs typeface="Times New Roman"/>
              </a:rPr>
              <a:t>RGB 209.65.36</a:t>
            </a:r>
          </a:p>
        </p:txBody>
      </p:sp>
      <p:sp>
        <p:nvSpPr>
          <p:cNvPr id="61" name="Rectangle 60"/>
          <p:cNvSpPr>
            <a:spLocks/>
          </p:cNvSpPr>
          <p:nvPr/>
        </p:nvSpPr>
        <p:spPr>
          <a:xfrm>
            <a:off x="1142559" y="37156564"/>
            <a:ext cx="12779666" cy="1456266"/>
          </a:xfrm>
          <a:prstGeom prst="rect">
            <a:avLst/>
          </a:prstGeom>
          <a:solidFill>
            <a:srgbClr val="C8C9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Grey</a:t>
            </a:r>
          </a:p>
          <a:p>
            <a:pPr algn="ctr"/>
            <a:r>
              <a:rPr lang="en-US" sz="2400" dirty="0">
                <a:solidFill>
                  <a:srgbClr val="FFFFFF"/>
                </a:solidFill>
                <a:ea typeface="Calibri"/>
                <a:cs typeface="Times New Roman"/>
              </a:rPr>
              <a:t>RGB 200.201.199</a:t>
            </a:r>
            <a:endParaRPr lang="en-US" sz="2400" dirty="0">
              <a:ea typeface="Calibri"/>
              <a:cs typeface="Times New Roman"/>
            </a:endParaRPr>
          </a:p>
        </p:txBody>
      </p:sp>
      <p:sp>
        <p:nvSpPr>
          <p:cNvPr id="63" name="Rectangle 62"/>
          <p:cNvSpPr>
            <a:spLocks/>
          </p:cNvSpPr>
          <p:nvPr/>
        </p:nvSpPr>
        <p:spPr>
          <a:xfrm>
            <a:off x="1142559" y="38612830"/>
            <a:ext cx="12779666" cy="1456266"/>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Lavender</a:t>
            </a:r>
          </a:p>
          <a:p>
            <a:pPr algn="ctr"/>
            <a:r>
              <a:rPr lang="en-US" sz="2400" dirty="0">
                <a:solidFill>
                  <a:srgbClr val="FFFFFF"/>
                </a:solidFill>
                <a:ea typeface="Calibri"/>
                <a:cs typeface="Times New Roman"/>
              </a:rPr>
              <a:t>RGB 153.145.164</a:t>
            </a:r>
            <a:endParaRPr lang="en-US" sz="2400" dirty="0">
              <a:ea typeface="Calibri"/>
              <a:cs typeface="Times New Roman"/>
            </a:endParaRPr>
          </a:p>
        </p:txBody>
      </p:sp>
      <p:sp>
        <p:nvSpPr>
          <p:cNvPr id="64" name="Rectangle 63"/>
          <p:cNvSpPr/>
          <p:nvPr/>
        </p:nvSpPr>
        <p:spPr>
          <a:xfrm>
            <a:off x="24742126" y="17010325"/>
            <a:ext cx="6852057" cy="4049596"/>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5" name="Rectangle 64"/>
          <p:cNvSpPr>
            <a:spLocks/>
          </p:cNvSpPr>
          <p:nvPr/>
        </p:nvSpPr>
        <p:spPr>
          <a:xfrm>
            <a:off x="24742126" y="15554064"/>
            <a:ext cx="6852057" cy="1456266"/>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6" name="Rectangle 65"/>
          <p:cNvSpPr/>
          <p:nvPr/>
        </p:nvSpPr>
        <p:spPr>
          <a:xfrm>
            <a:off x="24742126" y="23623742"/>
            <a:ext cx="6852057" cy="4465888"/>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8" name="Rectangle 67"/>
          <p:cNvSpPr>
            <a:spLocks/>
          </p:cNvSpPr>
          <p:nvPr/>
        </p:nvSpPr>
        <p:spPr>
          <a:xfrm>
            <a:off x="24742126" y="22167481"/>
            <a:ext cx="6852057" cy="1456266"/>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72" name="Rectangle 71"/>
          <p:cNvSpPr>
            <a:spLocks/>
          </p:cNvSpPr>
          <p:nvPr/>
        </p:nvSpPr>
        <p:spPr>
          <a:xfrm>
            <a:off x="1142559" y="40069096"/>
            <a:ext cx="12779666"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Dark Grey</a:t>
            </a:r>
          </a:p>
          <a:p>
            <a:pPr algn="ctr"/>
            <a:r>
              <a:rPr lang="en-US" sz="2400" dirty="0">
                <a:solidFill>
                  <a:srgbClr val="FFFFFF"/>
                </a:solidFill>
                <a:ea typeface="Calibri"/>
                <a:cs typeface="Times New Roman"/>
              </a:rPr>
              <a:t>RGB 75.79.84</a:t>
            </a:r>
            <a:endParaRPr lang="en-US" sz="2400" dirty="0">
              <a:ea typeface="Calibri"/>
              <a:cs typeface="Times New Roman"/>
            </a:endParaRPr>
          </a:p>
        </p:txBody>
      </p:sp>
      <p:cxnSp>
        <p:nvCxnSpPr>
          <p:cNvPr id="73" name="Straight Connector 72"/>
          <p:cNvCxnSpPr/>
          <p:nvPr/>
        </p:nvCxnSpPr>
        <p:spPr>
          <a:xfrm>
            <a:off x="1338835" y="18354832"/>
            <a:ext cx="12844904" cy="0"/>
          </a:xfrm>
          <a:prstGeom prst="line">
            <a:avLst/>
          </a:prstGeom>
          <a:ln>
            <a:headEnd type="none"/>
            <a:tailEnd type="none"/>
          </a:ln>
        </p:spPr>
        <p:style>
          <a:lnRef idx="3">
            <a:schemeClr val="accent1"/>
          </a:lnRef>
          <a:fillRef idx="0">
            <a:schemeClr val="accent1"/>
          </a:fillRef>
          <a:effectRef idx="2">
            <a:schemeClr val="accent1"/>
          </a:effectRef>
          <a:fontRef idx="minor">
            <a:schemeClr val="tx1"/>
          </a:fontRef>
        </p:style>
      </p:cxnSp>
      <p:sp>
        <p:nvSpPr>
          <p:cNvPr id="74" name="Rectangle 73"/>
          <p:cNvSpPr>
            <a:spLocks/>
          </p:cNvSpPr>
          <p:nvPr/>
        </p:nvSpPr>
        <p:spPr>
          <a:xfrm>
            <a:off x="1142559" y="32182192"/>
            <a:ext cx="12779666" cy="1456266"/>
          </a:xfrm>
          <a:prstGeom prst="rect">
            <a:avLst/>
          </a:prstGeom>
          <a:no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3200" dirty="0">
                <a:solidFill>
                  <a:srgbClr val="4B4F54"/>
                </a:solidFill>
                <a:ea typeface="Calibri"/>
                <a:cs typeface="Times New Roman"/>
              </a:rPr>
              <a:t>Preferred Colors</a:t>
            </a:r>
          </a:p>
        </p:txBody>
      </p:sp>
      <p:sp>
        <p:nvSpPr>
          <p:cNvPr id="75" name="Rectangle 74"/>
          <p:cNvSpPr>
            <a:spLocks/>
          </p:cNvSpPr>
          <p:nvPr/>
        </p:nvSpPr>
        <p:spPr>
          <a:xfrm>
            <a:off x="24742126" y="36133435"/>
            <a:ext cx="6852057"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77" name="Rectangle 76"/>
          <p:cNvSpPr/>
          <p:nvPr/>
        </p:nvSpPr>
        <p:spPr>
          <a:xfrm>
            <a:off x="14965745" y="10184683"/>
            <a:ext cx="8890903" cy="6166104"/>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a:spLocks/>
          </p:cNvSpPr>
          <p:nvPr/>
        </p:nvSpPr>
        <p:spPr>
          <a:xfrm>
            <a:off x="14965745" y="8560598"/>
            <a:ext cx="8890903" cy="162408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79" name="Chart 78"/>
          <p:cNvGraphicFramePr/>
          <p:nvPr>
            <p:extLst>
              <p:ext uri="{D42A27DB-BD31-4B8C-83A1-F6EECF244321}">
                <p14:modId xmlns:p14="http://schemas.microsoft.com/office/powerpoint/2010/main" val="3906913803"/>
              </p:ext>
            </p:extLst>
          </p:nvPr>
        </p:nvGraphicFramePr>
        <p:xfrm>
          <a:off x="14965743" y="10520715"/>
          <a:ext cx="8947312" cy="5830072"/>
        </p:xfrm>
        <a:graphic>
          <a:graphicData uri="http://schemas.openxmlformats.org/drawingml/2006/chart">
            <c:chart xmlns:c="http://schemas.openxmlformats.org/drawingml/2006/chart" xmlns:r="http://schemas.openxmlformats.org/officeDocument/2006/relationships" r:id="rId3"/>
          </a:graphicData>
        </a:graphic>
      </p:graphicFrame>
      <p:sp>
        <p:nvSpPr>
          <p:cNvPr id="80" name="Rectangle 79"/>
          <p:cNvSpPr/>
          <p:nvPr/>
        </p:nvSpPr>
        <p:spPr>
          <a:xfrm>
            <a:off x="14965745" y="19940059"/>
            <a:ext cx="8890903" cy="7096096"/>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a:spLocks/>
          </p:cNvSpPr>
          <p:nvPr/>
        </p:nvSpPr>
        <p:spPr>
          <a:xfrm>
            <a:off x="14965745" y="18315976"/>
            <a:ext cx="8890903" cy="162408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2" name="Chart 81"/>
          <p:cNvGraphicFramePr/>
          <p:nvPr>
            <p:extLst>
              <p:ext uri="{D42A27DB-BD31-4B8C-83A1-F6EECF244321}">
                <p14:modId xmlns:p14="http://schemas.microsoft.com/office/powerpoint/2010/main" val="299406753"/>
              </p:ext>
            </p:extLst>
          </p:nvPr>
        </p:nvGraphicFramePr>
        <p:xfrm>
          <a:off x="15422946" y="20592421"/>
          <a:ext cx="8031207" cy="5827728"/>
        </p:xfrm>
        <a:graphic>
          <a:graphicData uri="http://schemas.openxmlformats.org/drawingml/2006/chart">
            <c:chart xmlns:c="http://schemas.openxmlformats.org/drawingml/2006/chart" xmlns:r="http://schemas.openxmlformats.org/officeDocument/2006/relationships" r:id="rId4"/>
          </a:graphicData>
        </a:graphic>
      </p:graphicFrame>
      <p:sp>
        <p:nvSpPr>
          <p:cNvPr id="83" name="Rectangle 82"/>
          <p:cNvSpPr/>
          <p:nvPr/>
        </p:nvSpPr>
        <p:spPr>
          <a:xfrm>
            <a:off x="14965745" y="30789945"/>
            <a:ext cx="8890903" cy="10685113"/>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a:spLocks/>
          </p:cNvSpPr>
          <p:nvPr/>
        </p:nvSpPr>
        <p:spPr>
          <a:xfrm>
            <a:off x="14965745" y="29165860"/>
            <a:ext cx="8890903" cy="2235814"/>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5" name="Chart 84"/>
          <p:cNvGraphicFramePr/>
          <p:nvPr>
            <p:extLst>
              <p:ext uri="{D42A27DB-BD31-4B8C-83A1-F6EECF244321}">
                <p14:modId xmlns:p14="http://schemas.microsoft.com/office/powerpoint/2010/main" val="358143951"/>
              </p:ext>
            </p:extLst>
          </p:nvPr>
        </p:nvGraphicFramePr>
        <p:xfrm>
          <a:off x="15422945" y="31423420"/>
          <a:ext cx="8031207" cy="9580203"/>
        </p:xfrm>
        <a:graphic>
          <a:graphicData uri="http://schemas.openxmlformats.org/drawingml/2006/chart">
            <c:chart xmlns:c="http://schemas.openxmlformats.org/drawingml/2006/chart" xmlns:r="http://schemas.openxmlformats.org/officeDocument/2006/relationships" r:id="rId5"/>
          </a:graphicData>
        </a:graphic>
      </p:graphicFrame>
      <p:cxnSp>
        <p:nvCxnSpPr>
          <p:cNvPr id="86" name="Straight Connector 85"/>
          <p:cNvCxnSpPr/>
          <p:nvPr/>
        </p:nvCxnSpPr>
        <p:spPr>
          <a:xfrm>
            <a:off x="29295486" y="38214696"/>
            <a:ext cx="0" cy="2354881"/>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325399" y="11307585"/>
            <a:ext cx="12858342" cy="2369867"/>
          </a:xfrm>
          <a:prstGeom prst="rect">
            <a:avLst/>
          </a:prstGeom>
          <a:noFill/>
        </p:spPr>
        <p:txBody>
          <a:bodyPr wrap="square" lIns="60948" tIns="30474" rIns="60948" bIns="30474" rtlCol="0">
            <a:spAutoFit/>
          </a:bodyPr>
          <a:lstStyle/>
          <a:p>
            <a:pPr algn="just" defTabSz="2089791">
              <a:spcBef>
                <a:spcPct val="50000"/>
              </a:spcBef>
            </a:pPr>
            <a:r>
              <a:rPr lang="en-US" sz="3000" dirty="0">
                <a:solidFill>
                  <a:srgbClr val="4B4F54"/>
                </a:solidFill>
                <a:latin typeface="Calibri" pitchFamily="34" charset="0"/>
                <a:cs typeface="Calibri" pitchFamily="34" charset="0"/>
              </a:rPr>
              <a:t>This is a 30 point font size. It is a good body text size font that can be read from approximately 6 ft. away. You can use font sizes as low as 24 point but it will be difficult to read from a distance. If you are presenting from a stage, simplify the message and enlarge the fonts. If you are presenting where the reader can walk up in front of your poster, smaller fonts are fine. </a:t>
            </a:r>
          </a:p>
        </p:txBody>
      </p:sp>
      <p:sp>
        <p:nvSpPr>
          <p:cNvPr id="90" name="TextBox 89"/>
          <p:cNvSpPr txBox="1"/>
          <p:nvPr/>
        </p:nvSpPr>
        <p:spPr>
          <a:xfrm>
            <a:off x="1142560" y="718655"/>
            <a:ext cx="17578577" cy="3524030"/>
          </a:xfrm>
          <a:prstGeom prst="rect">
            <a:avLst/>
          </a:prstGeom>
          <a:noFill/>
        </p:spPr>
        <p:txBody>
          <a:bodyPr wrap="square" lIns="60948" tIns="30474" rIns="60948" bIns="30474" rtlCol="0" anchor="ctr" anchorCtr="0">
            <a:spAutoFit/>
          </a:bodyPr>
          <a:lstStyle/>
          <a:p>
            <a:r>
              <a:rPr lang="en-US" sz="7500" b="1" dirty="0">
                <a:solidFill>
                  <a:schemeClr val="bg1"/>
                </a:solidFill>
                <a:latin typeface="Georgia" panose="02040502050405020303" pitchFamily="18" charset="0"/>
              </a:rPr>
              <a:t>Title of Your Poster Goes Here and May Continue to Line 2 and Line 3 if Necessary</a:t>
            </a:r>
          </a:p>
        </p:txBody>
      </p:sp>
      <p:sp>
        <p:nvSpPr>
          <p:cNvPr id="100" name="TextBox 99"/>
          <p:cNvSpPr txBox="1"/>
          <p:nvPr/>
        </p:nvSpPr>
        <p:spPr>
          <a:xfrm>
            <a:off x="1142559"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DO, PhD</a:t>
            </a:r>
          </a:p>
        </p:txBody>
      </p:sp>
      <p:sp>
        <p:nvSpPr>
          <p:cNvPr id="101" name="TextBox 100"/>
          <p:cNvSpPr txBox="1"/>
          <p:nvPr/>
        </p:nvSpPr>
        <p:spPr>
          <a:xfrm>
            <a:off x="1142559" y="63648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a:t>
            </a:r>
          </a:p>
        </p:txBody>
      </p:sp>
      <p:cxnSp>
        <p:nvCxnSpPr>
          <p:cNvPr id="104" name="Straight Connector 103"/>
          <p:cNvCxnSpPr/>
          <p:nvPr/>
        </p:nvCxnSpPr>
        <p:spPr>
          <a:xfrm flipV="1">
            <a:off x="11467101" y="5451375"/>
            <a:ext cx="0" cy="1611062"/>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22032614" y="5451375"/>
            <a:ext cx="0" cy="1611062"/>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46" name="TextBox 45"/>
          <p:cNvSpPr txBox="1"/>
          <p:nvPr/>
        </p:nvSpPr>
        <p:spPr>
          <a:xfrm>
            <a:off x="11713237"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DO, PhD</a:t>
            </a:r>
          </a:p>
        </p:txBody>
      </p:sp>
      <p:sp>
        <p:nvSpPr>
          <p:cNvPr id="47" name="TextBox 46"/>
          <p:cNvSpPr txBox="1"/>
          <p:nvPr/>
        </p:nvSpPr>
        <p:spPr>
          <a:xfrm>
            <a:off x="11797939" y="63648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a:t>
            </a:r>
          </a:p>
        </p:txBody>
      </p:sp>
      <p:sp>
        <p:nvSpPr>
          <p:cNvPr id="48" name="TextBox 47"/>
          <p:cNvSpPr txBox="1"/>
          <p:nvPr/>
        </p:nvSpPr>
        <p:spPr>
          <a:xfrm>
            <a:off x="22283916" y="5598845"/>
            <a:ext cx="9746065" cy="754040"/>
          </a:xfrm>
          <a:prstGeom prst="rect">
            <a:avLst/>
          </a:prstGeom>
          <a:noFill/>
        </p:spPr>
        <p:txBody>
          <a:bodyPr wrap="square" lIns="60948" tIns="30474" rIns="60948" bIns="30474" rtlCol="0">
            <a:spAutoFit/>
          </a:bodyPr>
          <a:lstStyle/>
          <a:p>
            <a:pPr algn="l"/>
            <a:r>
              <a:rPr lang="en-US" sz="4500" dirty="0">
                <a:solidFill>
                  <a:srgbClr val="4B4F54"/>
                </a:solidFill>
                <a:latin typeface="Verdana"/>
              </a:rPr>
              <a:t>Example Name Here, DO, PhD</a:t>
            </a:r>
          </a:p>
        </p:txBody>
      </p:sp>
      <p:sp>
        <p:nvSpPr>
          <p:cNvPr id="49" name="TextBox 48"/>
          <p:cNvSpPr txBox="1"/>
          <p:nvPr/>
        </p:nvSpPr>
        <p:spPr>
          <a:xfrm>
            <a:off x="22283916" y="6364847"/>
            <a:ext cx="8636751" cy="446264"/>
          </a:xfrm>
          <a:prstGeom prst="rect">
            <a:avLst/>
          </a:prstGeom>
          <a:noFill/>
        </p:spPr>
        <p:txBody>
          <a:bodyPr wrap="square" lIns="60948" tIns="30474" rIns="60948" bIns="30474" rtlCol="0">
            <a:spAutoFit/>
          </a:bodyPr>
          <a:lstStyle/>
          <a:p>
            <a:pPr algn="l"/>
            <a:r>
              <a:rPr lang="en-US" sz="2500" i="1" dirty="0">
                <a:solidFill>
                  <a:srgbClr val="4B4F54"/>
                </a:solidFill>
                <a:latin typeface="Verdana"/>
              </a:rPr>
              <a:t>Kansas City University</a:t>
            </a:r>
          </a:p>
        </p:txBody>
      </p:sp>
      <p:sp>
        <p:nvSpPr>
          <p:cNvPr id="50" name="TextBox 49"/>
          <p:cNvSpPr txBox="1"/>
          <p:nvPr/>
        </p:nvSpPr>
        <p:spPr>
          <a:xfrm>
            <a:off x="1325397" y="20760533"/>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24 point font size. It is a good medium size font that can be read from a short distance, less than 6 ft. You can use font sizes as low as 20 point but it will be difficult to read. If you are presenting from a stage, simplify the message and enlarge the fonts. If you are presenting where the reader can walk up in front of your poster, smaller fonts are fine. </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42126" y="30603687"/>
            <a:ext cx="6848374" cy="4487968"/>
          </a:xfrm>
          <a:prstGeom prst="rect">
            <a:avLst/>
          </a:prstGeom>
        </p:spPr>
      </p:pic>
      <p:sp>
        <p:nvSpPr>
          <p:cNvPr id="52" name="Rectangle 51"/>
          <p:cNvSpPr>
            <a:spLocks/>
          </p:cNvSpPr>
          <p:nvPr/>
        </p:nvSpPr>
        <p:spPr>
          <a:xfrm>
            <a:off x="24742126" y="29103726"/>
            <a:ext cx="6852057" cy="1456266"/>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Use High-Quality Images</a:t>
            </a:r>
            <a:endParaRPr lang="en-US" sz="2400" dirty="0">
              <a:latin typeface="Verdana"/>
              <a:ea typeface="Calibri"/>
              <a:cs typeface="Times New Roman"/>
            </a:endParaRPr>
          </a:p>
        </p:txBody>
      </p:sp>
      <p:cxnSp>
        <p:nvCxnSpPr>
          <p:cNvPr id="57" name="Straight Connector 56"/>
          <p:cNvCxnSpPr/>
          <p:nvPr/>
        </p:nvCxnSpPr>
        <p:spPr>
          <a:xfrm>
            <a:off x="27017976" y="38214696"/>
            <a:ext cx="0" cy="2354881"/>
          </a:xfrm>
          <a:prstGeom prst="line">
            <a:avLst/>
          </a:prstGeom>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25009601" y="37914212"/>
            <a:ext cx="7120468" cy="5262979"/>
          </a:xfrm>
          <a:prstGeom prst="rect">
            <a:avLst/>
          </a:prstGeom>
          <a:noFill/>
        </p:spPr>
        <p:txBody>
          <a:bodyPr wrap="square" numCol="3" rtlCol="0">
            <a:spAutoFit/>
          </a:bodyPr>
          <a:lstStyle/>
          <a:p>
            <a:r>
              <a:rPr lang="en-US" sz="2800" dirty="0">
                <a:solidFill>
                  <a:srgbClr val="4B4F54"/>
                </a:solidFill>
                <a:latin typeface="Verdana"/>
                <a:cs typeface="Verdana"/>
              </a:rPr>
              <a:t>Data 1-1</a:t>
            </a:r>
          </a:p>
          <a:p>
            <a:r>
              <a:rPr lang="en-US" sz="2800" dirty="0">
                <a:solidFill>
                  <a:srgbClr val="4B4F54"/>
                </a:solidFill>
                <a:latin typeface="Verdana"/>
                <a:cs typeface="Verdana"/>
              </a:rPr>
              <a:t>Data 1-2</a:t>
            </a:r>
          </a:p>
          <a:p>
            <a:r>
              <a:rPr lang="en-US" sz="2800" dirty="0">
                <a:solidFill>
                  <a:srgbClr val="4B4F54"/>
                </a:solidFill>
                <a:latin typeface="Verdana"/>
                <a:cs typeface="Verdana"/>
              </a:rPr>
              <a:t>Data 1-3</a:t>
            </a:r>
          </a:p>
          <a:p>
            <a:r>
              <a:rPr lang="en-US" sz="2800" dirty="0">
                <a:solidFill>
                  <a:srgbClr val="4B4F54"/>
                </a:solidFill>
                <a:latin typeface="Verdana"/>
                <a:cs typeface="Verdana"/>
              </a:rPr>
              <a:t>Data 1-4</a:t>
            </a:r>
          </a:p>
          <a:p>
            <a:r>
              <a:rPr lang="en-US" sz="2800" dirty="0">
                <a:solidFill>
                  <a:srgbClr val="4B4F54"/>
                </a:solidFill>
                <a:latin typeface="Verdana"/>
                <a:cs typeface="Verdana"/>
              </a:rPr>
              <a:t>Data 1-5</a:t>
            </a:r>
          </a:p>
          <a:p>
            <a:r>
              <a:rPr lang="en-US" sz="2800" dirty="0">
                <a:solidFill>
                  <a:srgbClr val="4B4F54"/>
                </a:solidFill>
                <a:latin typeface="Verdana"/>
                <a:cs typeface="Verdana"/>
              </a:rPr>
              <a:t>Data 1-6</a:t>
            </a:r>
          </a:p>
          <a:p>
            <a:r>
              <a:rPr lang="en-US" sz="2800" dirty="0">
                <a:solidFill>
                  <a:srgbClr val="4B4F54"/>
                </a:solidFill>
                <a:latin typeface="Verdana"/>
                <a:cs typeface="Verdana"/>
              </a:rPr>
              <a:t>Data 1-7</a:t>
            </a: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r>
              <a:rPr lang="en-US" sz="2800" dirty="0">
                <a:solidFill>
                  <a:srgbClr val="4B4F54"/>
                </a:solidFill>
                <a:latin typeface="Verdana"/>
                <a:cs typeface="Verdana"/>
              </a:rPr>
              <a:t>Data 2-1</a:t>
            </a:r>
          </a:p>
          <a:p>
            <a:r>
              <a:rPr lang="en-US" sz="2800" dirty="0">
                <a:solidFill>
                  <a:srgbClr val="4B4F54"/>
                </a:solidFill>
                <a:latin typeface="Verdana"/>
                <a:cs typeface="Verdana"/>
              </a:rPr>
              <a:t>Data 2-2</a:t>
            </a:r>
          </a:p>
          <a:p>
            <a:r>
              <a:rPr lang="en-US" sz="2800" dirty="0">
                <a:solidFill>
                  <a:srgbClr val="4B4F54"/>
                </a:solidFill>
                <a:latin typeface="Verdana"/>
                <a:cs typeface="Verdana"/>
              </a:rPr>
              <a:t>Data 2-3</a:t>
            </a:r>
          </a:p>
          <a:p>
            <a:r>
              <a:rPr lang="en-US" sz="2800" dirty="0">
                <a:solidFill>
                  <a:srgbClr val="4B4F54"/>
                </a:solidFill>
                <a:latin typeface="Verdana"/>
                <a:cs typeface="Verdana"/>
              </a:rPr>
              <a:t>Data 2-4</a:t>
            </a:r>
          </a:p>
          <a:p>
            <a:r>
              <a:rPr lang="en-US" sz="2800" dirty="0">
                <a:solidFill>
                  <a:srgbClr val="4B4F54"/>
                </a:solidFill>
                <a:latin typeface="Verdana"/>
                <a:cs typeface="Verdana"/>
              </a:rPr>
              <a:t>Data 2-5</a:t>
            </a:r>
          </a:p>
          <a:p>
            <a:r>
              <a:rPr lang="en-US" sz="2800" dirty="0">
                <a:solidFill>
                  <a:srgbClr val="4B4F54"/>
                </a:solidFill>
                <a:latin typeface="Verdana"/>
                <a:cs typeface="Verdana"/>
              </a:rPr>
              <a:t>Data 2-6</a:t>
            </a:r>
          </a:p>
          <a:p>
            <a:r>
              <a:rPr lang="en-US" sz="2800" dirty="0">
                <a:solidFill>
                  <a:srgbClr val="4B4F54"/>
                </a:solidFill>
                <a:latin typeface="Verdana"/>
                <a:cs typeface="Verdana"/>
              </a:rPr>
              <a:t>Data 2-7</a:t>
            </a: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endParaRPr lang="en-US" sz="2800" dirty="0">
              <a:solidFill>
                <a:srgbClr val="4B4F54"/>
              </a:solidFill>
              <a:latin typeface="Verdana"/>
              <a:cs typeface="Verdana"/>
            </a:endParaRPr>
          </a:p>
          <a:p>
            <a:r>
              <a:rPr lang="en-US" sz="2800" dirty="0">
                <a:solidFill>
                  <a:srgbClr val="4B4F54"/>
                </a:solidFill>
                <a:latin typeface="Verdana"/>
                <a:cs typeface="Verdana"/>
              </a:rPr>
              <a:t>Data 3-1</a:t>
            </a:r>
          </a:p>
          <a:p>
            <a:r>
              <a:rPr lang="en-US" sz="2800" dirty="0">
                <a:solidFill>
                  <a:srgbClr val="4B4F54"/>
                </a:solidFill>
                <a:latin typeface="Verdana"/>
                <a:cs typeface="Verdana"/>
              </a:rPr>
              <a:t>Data 3-2</a:t>
            </a:r>
          </a:p>
          <a:p>
            <a:r>
              <a:rPr lang="en-US" sz="2800" dirty="0">
                <a:solidFill>
                  <a:srgbClr val="4B4F54"/>
                </a:solidFill>
                <a:latin typeface="Verdana"/>
                <a:cs typeface="Verdana"/>
              </a:rPr>
              <a:t>Data 3-3</a:t>
            </a:r>
          </a:p>
          <a:p>
            <a:r>
              <a:rPr lang="en-US" sz="2800" dirty="0">
                <a:solidFill>
                  <a:srgbClr val="4B4F54"/>
                </a:solidFill>
                <a:latin typeface="Verdana"/>
                <a:cs typeface="Verdana"/>
              </a:rPr>
              <a:t>Data 3-4</a:t>
            </a:r>
          </a:p>
          <a:p>
            <a:r>
              <a:rPr lang="en-US" sz="2800" dirty="0">
                <a:solidFill>
                  <a:srgbClr val="4B4F54"/>
                </a:solidFill>
                <a:latin typeface="Verdana"/>
                <a:cs typeface="Verdana"/>
              </a:rPr>
              <a:t>Data 3-5</a:t>
            </a:r>
          </a:p>
          <a:p>
            <a:r>
              <a:rPr lang="en-US" sz="2800" dirty="0">
                <a:solidFill>
                  <a:srgbClr val="4B4F54"/>
                </a:solidFill>
                <a:latin typeface="Verdana"/>
                <a:cs typeface="Verdana"/>
              </a:rPr>
              <a:t>Data 3-6</a:t>
            </a:r>
          </a:p>
          <a:p>
            <a:r>
              <a:rPr lang="en-US" sz="2800" dirty="0">
                <a:solidFill>
                  <a:srgbClr val="4B4F54"/>
                </a:solidFill>
                <a:latin typeface="Verdana"/>
                <a:cs typeface="Verdana"/>
              </a:rPr>
              <a:t>Data 3-7</a:t>
            </a:r>
          </a:p>
        </p:txBody>
      </p:sp>
    </p:spTree>
    <p:extLst>
      <p:ext uri="{BB962C8B-B14F-4D97-AF65-F5344CB8AC3E}">
        <p14:creationId xmlns:p14="http://schemas.microsoft.com/office/powerpoint/2010/main" val="3227317219"/>
      </p:ext>
    </p:extLst>
  </p:cSld>
  <p:clrMapOvr>
    <a:masterClrMapping/>
  </p:clrMapOvr>
</p:sld>
</file>

<file path=ppt/theme/theme1.xml><?xml version="1.0" encoding="utf-8"?>
<a:theme xmlns:a="http://schemas.openxmlformats.org/drawingml/2006/main" name="KCU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1051</TotalTime>
  <Words>780</Words>
  <Application>Microsoft Office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Georgia</vt:lpstr>
      <vt:lpstr>Times New Roman</vt:lpstr>
      <vt:lpstr>Verdana</vt:lpstr>
      <vt:lpstr>KCU Theme</vt:lpstr>
      <vt:lpstr>PowerPoint Presentation</vt:lpstr>
    </vt:vector>
  </TitlesOfParts>
  <Company>KCUMB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Barnett</dc:creator>
  <cp:lastModifiedBy>Angela Waltz</cp:lastModifiedBy>
  <cp:revision>124</cp:revision>
  <cp:lastPrinted>2017-02-09T17:06:10Z</cp:lastPrinted>
  <dcterms:created xsi:type="dcterms:W3CDTF">2013-05-16T15:33:01Z</dcterms:created>
  <dcterms:modified xsi:type="dcterms:W3CDTF">2020-02-14T17:30:03Z</dcterms:modified>
</cp:coreProperties>
</file>