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0" r:id="rId4"/>
  </p:sldMasterIdLst>
  <p:notesMasterIdLst>
    <p:notesMasterId r:id="rId37"/>
  </p:notesMasterIdLst>
  <p:sldIdLst>
    <p:sldId id="376" r:id="rId5"/>
    <p:sldId id="377" r:id="rId6"/>
    <p:sldId id="380" r:id="rId7"/>
    <p:sldId id="357" r:id="rId8"/>
    <p:sldId id="358" r:id="rId9"/>
    <p:sldId id="351" r:id="rId10"/>
    <p:sldId id="381" r:id="rId11"/>
    <p:sldId id="384" r:id="rId12"/>
    <p:sldId id="374" r:id="rId13"/>
    <p:sldId id="362" r:id="rId14"/>
    <p:sldId id="370" r:id="rId15"/>
    <p:sldId id="372" r:id="rId16"/>
    <p:sldId id="371" r:id="rId17"/>
    <p:sldId id="385" r:id="rId18"/>
    <p:sldId id="278" r:id="rId19"/>
    <p:sldId id="339" r:id="rId20"/>
    <p:sldId id="290" r:id="rId21"/>
    <p:sldId id="270" r:id="rId22"/>
    <p:sldId id="344" r:id="rId23"/>
    <p:sldId id="329" r:id="rId24"/>
    <p:sldId id="331" r:id="rId25"/>
    <p:sldId id="349" r:id="rId26"/>
    <p:sldId id="289" r:id="rId27"/>
    <p:sldId id="306" r:id="rId28"/>
    <p:sldId id="333" r:id="rId29"/>
    <p:sldId id="345" r:id="rId30"/>
    <p:sldId id="279" r:id="rId31"/>
    <p:sldId id="257" r:id="rId32"/>
    <p:sldId id="269" r:id="rId33"/>
    <p:sldId id="280" r:id="rId34"/>
    <p:sldId id="350" r:id="rId35"/>
    <p:sldId id="260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5F5F"/>
    <a:srgbClr val="FFFFFF"/>
    <a:srgbClr val="1E144E"/>
    <a:srgbClr val="EAEFF1"/>
    <a:srgbClr val="F0F3F5"/>
    <a:srgbClr val="FBAF63"/>
    <a:srgbClr val="18384E"/>
    <a:srgbClr val="2151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FD7209-0CA3-4410-9CE1-BD6E81DBC926}" v="3" dt="2026-02-03T15:58:27.7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771" autoAdjust="0"/>
  </p:normalViewPr>
  <p:slideViewPr>
    <p:cSldViewPr snapToGrid="0">
      <p:cViewPr varScale="1">
        <p:scale>
          <a:sx n="116" d="100"/>
          <a:sy n="116" d="100"/>
        </p:scale>
        <p:origin x="1964" y="3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5/10/relationships/revisionInfo" Target="revisionInfo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Accardi" userId="b7ecfca3-4177-4a9e-ad9f-16f8d26b8212" providerId="ADAL" clId="{C0E08D95-DC9E-42CE-A668-A43D06E804F3}"/>
    <pc:docChg chg="custSel modSld">
      <pc:chgData name="Chris Accardi" userId="b7ecfca3-4177-4a9e-ad9f-16f8d26b8212" providerId="ADAL" clId="{C0E08D95-DC9E-42CE-A668-A43D06E804F3}" dt="2026-02-03T15:58:27.730" v="28"/>
      <pc:docMkLst>
        <pc:docMk/>
      </pc:docMkLst>
      <pc:sldChg chg="modNotesTx">
        <pc:chgData name="Chris Accardi" userId="b7ecfca3-4177-4a9e-ad9f-16f8d26b8212" providerId="ADAL" clId="{C0E08D95-DC9E-42CE-A668-A43D06E804F3}" dt="2026-01-23T17:08:34.929" v="23" actId="20577"/>
        <pc:sldMkLst>
          <pc:docMk/>
          <pc:sldMk cId="1050188978" sldId="257"/>
        </pc:sldMkLst>
      </pc:sldChg>
      <pc:sldChg chg="modSp mod">
        <pc:chgData name="Chris Accardi" userId="b7ecfca3-4177-4a9e-ad9f-16f8d26b8212" providerId="ADAL" clId="{C0E08D95-DC9E-42CE-A668-A43D06E804F3}" dt="2026-01-23T17:08:48.522" v="26" actId="113"/>
        <pc:sldMkLst>
          <pc:docMk/>
          <pc:sldMk cId="1395474153" sldId="260"/>
        </pc:sldMkLst>
        <pc:spChg chg="mod">
          <ac:chgData name="Chris Accardi" userId="b7ecfca3-4177-4a9e-ad9f-16f8d26b8212" providerId="ADAL" clId="{C0E08D95-DC9E-42CE-A668-A43D06E804F3}" dt="2026-01-23T17:08:48.522" v="26" actId="113"/>
          <ac:spMkLst>
            <pc:docMk/>
            <pc:sldMk cId="1395474153" sldId="260"/>
            <ac:spMk id="16" creationId="{C4A48B38-5550-F24D-96C6-D0F89DCC64EF}"/>
          </ac:spMkLst>
        </pc:spChg>
      </pc:sldChg>
      <pc:sldChg chg="modNotesTx">
        <pc:chgData name="Chris Accardi" userId="b7ecfca3-4177-4a9e-ad9f-16f8d26b8212" providerId="ADAL" clId="{C0E08D95-DC9E-42CE-A668-A43D06E804F3}" dt="2026-01-23T17:08:37.361" v="24" actId="20577"/>
        <pc:sldMkLst>
          <pc:docMk/>
          <pc:sldMk cId="3969267430" sldId="269"/>
        </pc:sldMkLst>
      </pc:sldChg>
      <pc:sldChg chg="modNotesTx">
        <pc:chgData name="Chris Accardi" userId="b7ecfca3-4177-4a9e-ad9f-16f8d26b8212" providerId="ADAL" clId="{C0E08D95-DC9E-42CE-A668-A43D06E804F3}" dt="2026-01-23T17:08:07.863" v="14" actId="20577"/>
        <pc:sldMkLst>
          <pc:docMk/>
          <pc:sldMk cId="2803780828" sldId="270"/>
        </pc:sldMkLst>
      </pc:sldChg>
      <pc:sldChg chg="modNotesTx">
        <pc:chgData name="Chris Accardi" userId="b7ecfca3-4177-4a9e-ad9f-16f8d26b8212" providerId="ADAL" clId="{C0E08D95-DC9E-42CE-A668-A43D06E804F3}" dt="2026-01-23T17:08:00.896" v="12" actId="20577"/>
        <pc:sldMkLst>
          <pc:docMk/>
          <pc:sldMk cId="2703053688" sldId="278"/>
        </pc:sldMkLst>
      </pc:sldChg>
      <pc:sldChg chg="modNotesTx">
        <pc:chgData name="Chris Accardi" userId="b7ecfca3-4177-4a9e-ad9f-16f8d26b8212" providerId="ADAL" clId="{C0E08D95-DC9E-42CE-A668-A43D06E804F3}" dt="2026-01-23T17:08:22.504" v="19" actId="20577"/>
        <pc:sldMkLst>
          <pc:docMk/>
          <pc:sldMk cId="3696808302" sldId="289"/>
        </pc:sldMkLst>
      </pc:sldChg>
      <pc:sldChg chg="modNotesTx">
        <pc:chgData name="Chris Accardi" userId="b7ecfca3-4177-4a9e-ad9f-16f8d26b8212" providerId="ADAL" clId="{C0E08D95-DC9E-42CE-A668-A43D06E804F3}" dt="2026-01-23T17:08:05.264" v="13" actId="20577"/>
        <pc:sldMkLst>
          <pc:docMk/>
          <pc:sldMk cId="3242721747" sldId="290"/>
        </pc:sldMkLst>
      </pc:sldChg>
      <pc:sldChg chg="modNotesTx">
        <pc:chgData name="Chris Accardi" userId="b7ecfca3-4177-4a9e-ad9f-16f8d26b8212" providerId="ADAL" clId="{C0E08D95-DC9E-42CE-A668-A43D06E804F3}" dt="2026-01-23T17:08:25.193" v="20" actId="20577"/>
        <pc:sldMkLst>
          <pc:docMk/>
          <pc:sldMk cId="396140809" sldId="306"/>
        </pc:sldMkLst>
      </pc:sldChg>
      <pc:sldChg chg="modNotesTx">
        <pc:chgData name="Chris Accardi" userId="b7ecfca3-4177-4a9e-ad9f-16f8d26b8212" providerId="ADAL" clId="{C0E08D95-DC9E-42CE-A668-A43D06E804F3}" dt="2026-01-23T17:08:14.724" v="16" actId="20577"/>
        <pc:sldMkLst>
          <pc:docMk/>
          <pc:sldMk cId="3920450525" sldId="329"/>
        </pc:sldMkLst>
      </pc:sldChg>
      <pc:sldChg chg="modNotesTx">
        <pc:chgData name="Chris Accardi" userId="b7ecfca3-4177-4a9e-ad9f-16f8d26b8212" providerId="ADAL" clId="{C0E08D95-DC9E-42CE-A668-A43D06E804F3}" dt="2026-01-23T17:08:17.266" v="17" actId="20577"/>
        <pc:sldMkLst>
          <pc:docMk/>
          <pc:sldMk cId="2821444174" sldId="331"/>
        </pc:sldMkLst>
      </pc:sldChg>
      <pc:sldChg chg="modNotesTx">
        <pc:chgData name="Chris Accardi" userId="b7ecfca3-4177-4a9e-ad9f-16f8d26b8212" providerId="ADAL" clId="{C0E08D95-DC9E-42CE-A668-A43D06E804F3}" dt="2026-01-23T17:08:28.166" v="21" actId="20577"/>
        <pc:sldMkLst>
          <pc:docMk/>
          <pc:sldMk cId="2357004737" sldId="333"/>
        </pc:sldMkLst>
      </pc:sldChg>
      <pc:sldChg chg="modNotesTx">
        <pc:chgData name="Chris Accardi" userId="b7ecfca3-4177-4a9e-ad9f-16f8d26b8212" providerId="ADAL" clId="{C0E08D95-DC9E-42CE-A668-A43D06E804F3}" dt="2026-01-23T17:08:11.756" v="15" actId="20577"/>
        <pc:sldMkLst>
          <pc:docMk/>
          <pc:sldMk cId="2230251792" sldId="344"/>
        </pc:sldMkLst>
      </pc:sldChg>
      <pc:sldChg chg="modNotesTx">
        <pc:chgData name="Chris Accardi" userId="b7ecfca3-4177-4a9e-ad9f-16f8d26b8212" providerId="ADAL" clId="{C0E08D95-DC9E-42CE-A668-A43D06E804F3}" dt="2026-01-23T17:08:31.193" v="22" actId="20577"/>
        <pc:sldMkLst>
          <pc:docMk/>
          <pc:sldMk cId="3396789965" sldId="345"/>
        </pc:sldMkLst>
      </pc:sldChg>
      <pc:sldChg chg="modNotesTx">
        <pc:chgData name="Chris Accardi" userId="b7ecfca3-4177-4a9e-ad9f-16f8d26b8212" providerId="ADAL" clId="{C0E08D95-DC9E-42CE-A668-A43D06E804F3}" dt="2026-01-23T17:08:19.856" v="18" actId="20577"/>
        <pc:sldMkLst>
          <pc:docMk/>
          <pc:sldMk cId="2881486160" sldId="349"/>
        </pc:sldMkLst>
      </pc:sldChg>
      <pc:sldChg chg="modNotesTx">
        <pc:chgData name="Chris Accardi" userId="b7ecfca3-4177-4a9e-ad9f-16f8d26b8212" providerId="ADAL" clId="{C0E08D95-DC9E-42CE-A668-A43D06E804F3}" dt="2026-01-23T17:08:41.506" v="25" actId="20577"/>
        <pc:sldMkLst>
          <pc:docMk/>
          <pc:sldMk cId="641788275" sldId="350"/>
        </pc:sldMkLst>
      </pc:sldChg>
      <pc:sldChg chg="modNotesTx">
        <pc:chgData name="Chris Accardi" userId="b7ecfca3-4177-4a9e-ad9f-16f8d26b8212" providerId="ADAL" clId="{C0E08D95-DC9E-42CE-A668-A43D06E804F3}" dt="2026-01-23T17:07:35.295" v="4" actId="20577"/>
        <pc:sldMkLst>
          <pc:docMk/>
          <pc:sldMk cId="2326215917" sldId="351"/>
        </pc:sldMkLst>
      </pc:sldChg>
      <pc:sldChg chg="modNotesTx">
        <pc:chgData name="Chris Accardi" userId="b7ecfca3-4177-4a9e-ad9f-16f8d26b8212" providerId="ADAL" clId="{C0E08D95-DC9E-42CE-A668-A43D06E804F3}" dt="2026-01-23T17:07:29.663" v="2" actId="20577"/>
        <pc:sldMkLst>
          <pc:docMk/>
          <pc:sldMk cId="1167330114" sldId="357"/>
        </pc:sldMkLst>
      </pc:sldChg>
      <pc:sldChg chg="modNotesTx">
        <pc:chgData name="Chris Accardi" userId="b7ecfca3-4177-4a9e-ad9f-16f8d26b8212" providerId="ADAL" clId="{C0E08D95-DC9E-42CE-A668-A43D06E804F3}" dt="2026-01-23T17:07:32.741" v="3" actId="20577"/>
        <pc:sldMkLst>
          <pc:docMk/>
          <pc:sldMk cId="3080790105" sldId="358"/>
        </pc:sldMkLst>
      </pc:sldChg>
      <pc:sldChg chg="modNotesTx">
        <pc:chgData name="Chris Accardi" userId="b7ecfca3-4177-4a9e-ad9f-16f8d26b8212" providerId="ADAL" clId="{C0E08D95-DC9E-42CE-A668-A43D06E804F3}" dt="2026-01-23T17:07:45.979" v="7" actId="20577"/>
        <pc:sldMkLst>
          <pc:docMk/>
          <pc:sldMk cId="275478731" sldId="362"/>
        </pc:sldMkLst>
      </pc:sldChg>
      <pc:sldChg chg="modNotesTx">
        <pc:chgData name="Chris Accardi" userId="b7ecfca3-4177-4a9e-ad9f-16f8d26b8212" providerId="ADAL" clId="{C0E08D95-DC9E-42CE-A668-A43D06E804F3}" dt="2026-01-23T17:07:48.411" v="8" actId="20577"/>
        <pc:sldMkLst>
          <pc:docMk/>
          <pc:sldMk cId="3319345998" sldId="370"/>
        </pc:sldMkLst>
      </pc:sldChg>
      <pc:sldChg chg="modNotesTx">
        <pc:chgData name="Chris Accardi" userId="b7ecfca3-4177-4a9e-ad9f-16f8d26b8212" providerId="ADAL" clId="{C0E08D95-DC9E-42CE-A668-A43D06E804F3}" dt="2026-01-23T17:07:55.227" v="10" actId="20577"/>
        <pc:sldMkLst>
          <pc:docMk/>
          <pc:sldMk cId="537004168" sldId="371"/>
        </pc:sldMkLst>
      </pc:sldChg>
      <pc:sldChg chg="modNotesTx">
        <pc:chgData name="Chris Accardi" userId="b7ecfca3-4177-4a9e-ad9f-16f8d26b8212" providerId="ADAL" clId="{C0E08D95-DC9E-42CE-A668-A43D06E804F3}" dt="2026-01-23T17:07:52.473" v="9" actId="20577"/>
        <pc:sldMkLst>
          <pc:docMk/>
          <pc:sldMk cId="4032520746" sldId="372"/>
        </pc:sldMkLst>
      </pc:sldChg>
      <pc:sldChg chg="modNotesTx">
        <pc:chgData name="Chris Accardi" userId="b7ecfca3-4177-4a9e-ad9f-16f8d26b8212" providerId="ADAL" clId="{C0E08D95-DC9E-42CE-A668-A43D06E804F3}" dt="2026-01-23T17:07:43.014" v="6" actId="20577"/>
        <pc:sldMkLst>
          <pc:docMk/>
          <pc:sldMk cId="104048032" sldId="374"/>
        </pc:sldMkLst>
      </pc:sldChg>
      <pc:sldChg chg="addSp delSp modSp mod modNotesTx">
        <pc:chgData name="Chris Accardi" userId="b7ecfca3-4177-4a9e-ad9f-16f8d26b8212" providerId="ADAL" clId="{C0E08D95-DC9E-42CE-A668-A43D06E804F3}" dt="2026-02-03T15:58:27.730" v="28"/>
        <pc:sldMkLst>
          <pc:docMk/>
          <pc:sldMk cId="2738924613" sldId="377"/>
        </pc:sldMkLst>
        <pc:picChg chg="add mod">
          <ac:chgData name="Chris Accardi" userId="b7ecfca3-4177-4a9e-ad9f-16f8d26b8212" providerId="ADAL" clId="{C0E08D95-DC9E-42CE-A668-A43D06E804F3}" dt="2026-02-03T15:58:27.730" v="28"/>
          <ac:picMkLst>
            <pc:docMk/>
            <pc:sldMk cId="2738924613" sldId="377"/>
            <ac:picMk id="4" creationId="{DB71E4A3-85BC-3BC8-0410-EBD5472ADCAE}"/>
          </ac:picMkLst>
        </pc:picChg>
        <pc:picChg chg="add mod">
          <ac:chgData name="Chris Accardi" userId="b7ecfca3-4177-4a9e-ad9f-16f8d26b8212" providerId="ADAL" clId="{C0E08D95-DC9E-42CE-A668-A43D06E804F3}" dt="2026-02-03T15:58:27.730" v="28"/>
          <ac:picMkLst>
            <pc:docMk/>
            <pc:sldMk cId="2738924613" sldId="377"/>
            <ac:picMk id="5" creationId="{4BC9718E-8D83-385E-32FC-D8816E157974}"/>
          </ac:picMkLst>
        </pc:picChg>
        <pc:picChg chg="del">
          <ac:chgData name="Chris Accardi" userId="b7ecfca3-4177-4a9e-ad9f-16f8d26b8212" providerId="ADAL" clId="{C0E08D95-DC9E-42CE-A668-A43D06E804F3}" dt="2026-02-03T15:58:27.523" v="27" actId="478"/>
          <ac:picMkLst>
            <pc:docMk/>
            <pc:sldMk cId="2738924613" sldId="377"/>
            <ac:picMk id="32" creationId="{86122A95-6518-60F7-E4D6-FB7DADA257C1}"/>
          </ac:picMkLst>
        </pc:picChg>
        <pc:picChg chg="del">
          <ac:chgData name="Chris Accardi" userId="b7ecfca3-4177-4a9e-ad9f-16f8d26b8212" providerId="ADAL" clId="{C0E08D95-DC9E-42CE-A668-A43D06E804F3}" dt="2026-02-03T15:58:27.523" v="27" actId="478"/>
          <ac:picMkLst>
            <pc:docMk/>
            <pc:sldMk cId="2738924613" sldId="377"/>
            <ac:picMk id="34" creationId="{6E4C15C5-05D8-FEBA-6D04-8C9077724522}"/>
          </ac:picMkLst>
        </pc:picChg>
      </pc:sldChg>
      <pc:sldChg chg="modNotesTx">
        <pc:chgData name="Chris Accardi" userId="b7ecfca3-4177-4a9e-ad9f-16f8d26b8212" providerId="ADAL" clId="{C0E08D95-DC9E-42CE-A668-A43D06E804F3}" dt="2026-01-23T17:07:26.571" v="1" actId="20577"/>
        <pc:sldMkLst>
          <pc:docMk/>
          <pc:sldMk cId="623131136" sldId="380"/>
        </pc:sldMkLst>
      </pc:sldChg>
      <pc:sldChg chg="modNotesTx">
        <pc:chgData name="Chris Accardi" userId="b7ecfca3-4177-4a9e-ad9f-16f8d26b8212" providerId="ADAL" clId="{C0E08D95-DC9E-42CE-A668-A43D06E804F3}" dt="2026-01-23T17:07:39.427" v="5" actId="20577"/>
        <pc:sldMkLst>
          <pc:docMk/>
          <pc:sldMk cId="3426249425" sldId="384"/>
        </pc:sldMkLst>
      </pc:sldChg>
      <pc:sldChg chg="modNotesTx">
        <pc:chgData name="Chris Accardi" userId="b7ecfca3-4177-4a9e-ad9f-16f8d26b8212" providerId="ADAL" clId="{C0E08D95-DC9E-42CE-A668-A43D06E804F3}" dt="2026-01-23T17:07:57.844" v="11" actId="20577"/>
        <pc:sldMkLst>
          <pc:docMk/>
          <pc:sldMk cId="2531921047" sldId="385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5256B8-DA32-4FA1-8DA8-7196C6F3B6B1}" type="doc">
      <dgm:prSet loTypeId="urn:microsoft.com/office/officeart/2005/8/layout/vProcess5" loCatId="process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9BF0E523-15E5-4359-AF2A-B1EC26920261}">
      <dgm:prSet phldrT="[Text]"/>
      <dgm:spPr/>
      <dgm:t>
        <a:bodyPr/>
        <a:lstStyle/>
        <a:p>
          <a:r>
            <a:rPr lang="en-US"/>
            <a:t>October:  Application Opens</a:t>
          </a:r>
        </a:p>
      </dgm:t>
    </dgm:pt>
    <dgm:pt modelId="{43073DBD-6515-4213-82AC-37759913F4F7}" type="parTrans" cxnId="{AAD5C8CA-667B-45FD-8543-6B8F96E28404}">
      <dgm:prSet/>
      <dgm:spPr/>
      <dgm:t>
        <a:bodyPr/>
        <a:lstStyle/>
        <a:p>
          <a:endParaRPr lang="en-US"/>
        </a:p>
      </dgm:t>
    </dgm:pt>
    <dgm:pt modelId="{098D6965-EFFB-4D18-B15B-98CCAA02F19D}" type="sibTrans" cxnId="{AAD5C8CA-667B-45FD-8543-6B8F96E28404}">
      <dgm:prSet>
        <dgm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32638866-BBDC-432C-A548-D31AFDD6AC01}">
      <dgm:prSet phldrT="[Text]"/>
      <dgm:spPr/>
      <dgm:t>
        <a:bodyPr/>
        <a:lstStyle/>
        <a:p>
          <a:r>
            <a:rPr lang="en-US"/>
            <a:t>November 1: Earliest Offer Date</a:t>
          </a:r>
        </a:p>
      </dgm:t>
    </dgm:pt>
    <dgm:pt modelId="{E8390D84-0672-4935-9D1E-A76170F280A8}" type="parTrans" cxnId="{765BBBD8-6D52-4FD0-AD2A-3BAABD4A1C5B}">
      <dgm:prSet/>
      <dgm:spPr/>
      <dgm:t>
        <a:bodyPr/>
        <a:lstStyle/>
        <a:p>
          <a:endParaRPr lang="en-US"/>
        </a:p>
      </dgm:t>
    </dgm:pt>
    <dgm:pt modelId="{BB8BA4B2-801D-4BAE-A097-385A72F26A96}" type="sibTrans" cxnId="{765BBBD8-6D52-4FD0-AD2A-3BAABD4A1C5B}">
      <dgm:prSet>
        <dgm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36A80064-5F67-4391-ACF4-A5A0D2C9CD3D}">
      <dgm:prSet phldrT="[Text]"/>
      <dgm:spPr/>
      <dgm:t>
        <a:bodyPr/>
        <a:lstStyle/>
        <a:p>
          <a:r>
            <a:rPr lang="en-US"/>
            <a:t>February 1: Equal Consideration Date</a:t>
          </a:r>
        </a:p>
      </dgm:t>
    </dgm:pt>
    <dgm:pt modelId="{AE767394-BF20-4485-B32D-EF485C6F7DC4}" type="parTrans" cxnId="{0A3FE52B-1005-4EAC-A4B7-B1D34FDEAF59}">
      <dgm:prSet/>
      <dgm:spPr/>
      <dgm:t>
        <a:bodyPr/>
        <a:lstStyle/>
        <a:p>
          <a:endParaRPr lang="en-US"/>
        </a:p>
      </dgm:t>
    </dgm:pt>
    <dgm:pt modelId="{3671AFA7-007D-4DDA-A70E-323911B59363}" type="sibTrans" cxnId="{0A3FE52B-1005-4EAC-A4B7-B1D34FDEAF59}">
      <dgm:prSet>
        <dgm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27315EDE-F7A7-4EDC-99A3-517152BCEBC5}">
      <dgm:prSet phldrT="[Text]"/>
      <dgm:spPr/>
      <dgm:t>
        <a:bodyPr/>
        <a:lstStyle/>
        <a:p>
          <a:r>
            <a:rPr lang="en-US"/>
            <a:t>May 1: Deadline to Confirm Offer</a:t>
          </a:r>
        </a:p>
      </dgm:t>
    </dgm:pt>
    <dgm:pt modelId="{064BF6C2-4657-453B-AAD8-DFD7B863FBFA}" type="parTrans" cxnId="{5D072DF7-4E88-4531-B303-5CD42D545F5B}">
      <dgm:prSet/>
      <dgm:spPr/>
      <dgm:t>
        <a:bodyPr/>
        <a:lstStyle/>
        <a:p>
          <a:endParaRPr lang="en-CA"/>
        </a:p>
      </dgm:t>
    </dgm:pt>
    <dgm:pt modelId="{647F100D-D02D-49F6-A276-83E4F6DE8845}" type="sibTrans" cxnId="{5D072DF7-4E88-4531-B303-5CD42D545F5B}">
      <dgm:prSet>
        <dgm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CA"/>
        </a:p>
      </dgm:t>
    </dgm:pt>
    <dgm:pt modelId="{91A9A3F6-685E-4B0E-B086-3563F2121E39}">
      <dgm:prSet phldrT="[Text]"/>
      <dgm:spPr/>
      <dgm:t>
        <a:bodyPr/>
        <a:lstStyle/>
        <a:p>
          <a:r>
            <a:rPr lang="en-US"/>
            <a:t>June: Tuition Deposit Deadline</a:t>
          </a:r>
        </a:p>
      </dgm:t>
    </dgm:pt>
    <dgm:pt modelId="{8C776DCA-01EE-42FA-85D6-D8820762CC84}" type="parTrans" cxnId="{3E3A91DB-36BF-4E31-9121-F00D9BFC7345}">
      <dgm:prSet/>
      <dgm:spPr/>
      <dgm:t>
        <a:bodyPr/>
        <a:lstStyle/>
        <a:p>
          <a:endParaRPr lang="en-CA"/>
        </a:p>
      </dgm:t>
    </dgm:pt>
    <dgm:pt modelId="{F9F61DC3-6525-422A-9CD5-D26E015272DC}" type="sibTrans" cxnId="{3E3A91DB-36BF-4E31-9121-F00D9BFC7345}">
      <dgm:prSet/>
      <dgm:spPr/>
      <dgm:t>
        <a:bodyPr/>
        <a:lstStyle/>
        <a:p>
          <a:endParaRPr lang="en-CA"/>
        </a:p>
      </dgm:t>
    </dgm:pt>
    <dgm:pt modelId="{85DCE61B-C7EE-4239-931B-05563C4CC473}" type="pres">
      <dgm:prSet presAssocID="{5E5256B8-DA32-4FA1-8DA8-7196C6F3B6B1}" presName="outerComposite" presStyleCnt="0">
        <dgm:presLayoutVars>
          <dgm:chMax val="5"/>
          <dgm:dir/>
          <dgm:resizeHandles val="exact"/>
        </dgm:presLayoutVars>
      </dgm:prSet>
      <dgm:spPr/>
    </dgm:pt>
    <dgm:pt modelId="{4B8F6677-6789-4899-BE37-D7D2DFB53CE7}" type="pres">
      <dgm:prSet presAssocID="{5E5256B8-DA32-4FA1-8DA8-7196C6F3B6B1}" presName="dummyMaxCanvas" presStyleCnt="0">
        <dgm:presLayoutVars/>
      </dgm:prSet>
      <dgm:spPr/>
    </dgm:pt>
    <dgm:pt modelId="{90B8DA67-4CC8-462C-B44C-D1CB3FC76773}" type="pres">
      <dgm:prSet presAssocID="{5E5256B8-DA32-4FA1-8DA8-7196C6F3B6B1}" presName="FiveNodes_1" presStyleLbl="node1" presStyleIdx="0" presStyleCnt="5">
        <dgm:presLayoutVars>
          <dgm:bulletEnabled val="1"/>
        </dgm:presLayoutVars>
      </dgm:prSet>
      <dgm:spPr/>
    </dgm:pt>
    <dgm:pt modelId="{E0E7A33D-5A9A-40A2-89FF-ECCE2FD94FA2}" type="pres">
      <dgm:prSet presAssocID="{5E5256B8-DA32-4FA1-8DA8-7196C6F3B6B1}" presName="FiveNodes_2" presStyleLbl="node1" presStyleIdx="1" presStyleCnt="5">
        <dgm:presLayoutVars>
          <dgm:bulletEnabled val="1"/>
        </dgm:presLayoutVars>
      </dgm:prSet>
      <dgm:spPr/>
    </dgm:pt>
    <dgm:pt modelId="{C8387F7C-073F-40B8-AD2C-50728DC46BDB}" type="pres">
      <dgm:prSet presAssocID="{5E5256B8-DA32-4FA1-8DA8-7196C6F3B6B1}" presName="FiveNodes_3" presStyleLbl="node1" presStyleIdx="2" presStyleCnt="5">
        <dgm:presLayoutVars>
          <dgm:bulletEnabled val="1"/>
        </dgm:presLayoutVars>
      </dgm:prSet>
      <dgm:spPr/>
    </dgm:pt>
    <dgm:pt modelId="{B84AE2BE-202A-4156-A02D-A283972E2638}" type="pres">
      <dgm:prSet presAssocID="{5E5256B8-DA32-4FA1-8DA8-7196C6F3B6B1}" presName="FiveNodes_4" presStyleLbl="node1" presStyleIdx="3" presStyleCnt="5">
        <dgm:presLayoutVars>
          <dgm:bulletEnabled val="1"/>
        </dgm:presLayoutVars>
      </dgm:prSet>
      <dgm:spPr/>
    </dgm:pt>
    <dgm:pt modelId="{EB732B6B-3E22-487E-A150-F0E7498949D2}" type="pres">
      <dgm:prSet presAssocID="{5E5256B8-DA32-4FA1-8DA8-7196C6F3B6B1}" presName="FiveNodes_5" presStyleLbl="node1" presStyleIdx="4" presStyleCnt="5">
        <dgm:presLayoutVars>
          <dgm:bulletEnabled val="1"/>
        </dgm:presLayoutVars>
      </dgm:prSet>
      <dgm:spPr/>
    </dgm:pt>
    <dgm:pt modelId="{E015FC9E-03D9-436A-A91D-EFCFFC6CDC5A}" type="pres">
      <dgm:prSet presAssocID="{5E5256B8-DA32-4FA1-8DA8-7196C6F3B6B1}" presName="FiveConn_1-2" presStyleLbl="fgAccFollowNode1" presStyleIdx="0" presStyleCnt="4">
        <dgm:presLayoutVars>
          <dgm:bulletEnabled val="1"/>
        </dgm:presLayoutVars>
      </dgm:prSet>
      <dgm:spPr/>
    </dgm:pt>
    <dgm:pt modelId="{C944E961-D13B-4E23-A321-7461A918C920}" type="pres">
      <dgm:prSet presAssocID="{5E5256B8-DA32-4FA1-8DA8-7196C6F3B6B1}" presName="FiveConn_2-3" presStyleLbl="fgAccFollowNode1" presStyleIdx="1" presStyleCnt="4">
        <dgm:presLayoutVars>
          <dgm:bulletEnabled val="1"/>
        </dgm:presLayoutVars>
      </dgm:prSet>
      <dgm:spPr/>
    </dgm:pt>
    <dgm:pt modelId="{68675BEB-6013-4745-BB9B-8107E9BBBA2A}" type="pres">
      <dgm:prSet presAssocID="{5E5256B8-DA32-4FA1-8DA8-7196C6F3B6B1}" presName="FiveConn_3-4" presStyleLbl="fgAccFollowNode1" presStyleIdx="2" presStyleCnt="4">
        <dgm:presLayoutVars>
          <dgm:bulletEnabled val="1"/>
        </dgm:presLayoutVars>
      </dgm:prSet>
      <dgm:spPr/>
    </dgm:pt>
    <dgm:pt modelId="{593C6EAF-5A43-43D7-9AF7-FA92FEB51751}" type="pres">
      <dgm:prSet presAssocID="{5E5256B8-DA32-4FA1-8DA8-7196C6F3B6B1}" presName="FiveConn_4-5" presStyleLbl="fgAccFollowNode1" presStyleIdx="3" presStyleCnt="4">
        <dgm:presLayoutVars>
          <dgm:bulletEnabled val="1"/>
        </dgm:presLayoutVars>
      </dgm:prSet>
      <dgm:spPr/>
    </dgm:pt>
    <dgm:pt modelId="{BD0F1213-B199-4D4B-A52F-D04A6AC7E7D8}" type="pres">
      <dgm:prSet presAssocID="{5E5256B8-DA32-4FA1-8DA8-7196C6F3B6B1}" presName="FiveNodes_1_text" presStyleLbl="node1" presStyleIdx="4" presStyleCnt="5">
        <dgm:presLayoutVars>
          <dgm:bulletEnabled val="1"/>
        </dgm:presLayoutVars>
      </dgm:prSet>
      <dgm:spPr/>
    </dgm:pt>
    <dgm:pt modelId="{32F94E39-31BF-4205-B6D9-B5F12D5F99D1}" type="pres">
      <dgm:prSet presAssocID="{5E5256B8-DA32-4FA1-8DA8-7196C6F3B6B1}" presName="FiveNodes_2_text" presStyleLbl="node1" presStyleIdx="4" presStyleCnt="5">
        <dgm:presLayoutVars>
          <dgm:bulletEnabled val="1"/>
        </dgm:presLayoutVars>
      </dgm:prSet>
      <dgm:spPr/>
    </dgm:pt>
    <dgm:pt modelId="{57F33EC8-9DD7-4F1E-ACD8-A984044BFBD1}" type="pres">
      <dgm:prSet presAssocID="{5E5256B8-DA32-4FA1-8DA8-7196C6F3B6B1}" presName="FiveNodes_3_text" presStyleLbl="node1" presStyleIdx="4" presStyleCnt="5">
        <dgm:presLayoutVars>
          <dgm:bulletEnabled val="1"/>
        </dgm:presLayoutVars>
      </dgm:prSet>
      <dgm:spPr/>
    </dgm:pt>
    <dgm:pt modelId="{B2A3B7B8-28A5-41D9-9F04-29B10AA401C1}" type="pres">
      <dgm:prSet presAssocID="{5E5256B8-DA32-4FA1-8DA8-7196C6F3B6B1}" presName="FiveNodes_4_text" presStyleLbl="node1" presStyleIdx="4" presStyleCnt="5">
        <dgm:presLayoutVars>
          <dgm:bulletEnabled val="1"/>
        </dgm:presLayoutVars>
      </dgm:prSet>
      <dgm:spPr/>
    </dgm:pt>
    <dgm:pt modelId="{893EC0FE-358F-48EC-97EC-F0C2952E2392}" type="pres">
      <dgm:prSet presAssocID="{5E5256B8-DA32-4FA1-8DA8-7196C6F3B6B1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4A792018-6E3C-478B-90E2-2E0F7CB92228}" type="presOf" srcId="{5E5256B8-DA32-4FA1-8DA8-7196C6F3B6B1}" destId="{85DCE61B-C7EE-4239-931B-05563C4CC473}" srcOrd="0" destOrd="0" presId="urn:microsoft.com/office/officeart/2005/8/layout/vProcess5"/>
    <dgm:cxn modelId="{0A3FE52B-1005-4EAC-A4B7-B1D34FDEAF59}" srcId="{5E5256B8-DA32-4FA1-8DA8-7196C6F3B6B1}" destId="{36A80064-5F67-4391-ACF4-A5A0D2C9CD3D}" srcOrd="2" destOrd="0" parTransId="{AE767394-BF20-4485-B32D-EF485C6F7DC4}" sibTransId="{3671AFA7-007D-4DDA-A70E-323911B59363}"/>
    <dgm:cxn modelId="{CD0A855F-58C0-404A-BCE6-55D31D873DE0}" type="presOf" srcId="{27315EDE-F7A7-4EDC-99A3-517152BCEBC5}" destId="{B2A3B7B8-28A5-41D9-9F04-29B10AA401C1}" srcOrd="1" destOrd="0" presId="urn:microsoft.com/office/officeart/2005/8/layout/vProcess5"/>
    <dgm:cxn modelId="{67A8EA47-8862-4B75-90D1-E0491829656A}" type="presOf" srcId="{BB8BA4B2-801D-4BAE-A097-385A72F26A96}" destId="{C944E961-D13B-4E23-A321-7461A918C920}" srcOrd="0" destOrd="0" presId="urn:microsoft.com/office/officeart/2005/8/layout/vProcess5"/>
    <dgm:cxn modelId="{E4FC654B-FF7E-418F-AECA-FA6B5B754643}" type="presOf" srcId="{9BF0E523-15E5-4359-AF2A-B1EC26920261}" destId="{90B8DA67-4CC8-462C-B44C-D1CB3FC76773}" srcOrd="0" destOrd="0" presId="urn:microsoft.com/office/officeart/2005/8/layout/vProcess5"/>
    <dgm:cxn modelId="{AE715B7D-DB17-4414-8AC0-922D4D2F1026}" type="presOf" srcId="{36A80064-5F67-4391-ACF4-A5A0D2C9CD3D}" destId="{C8387F7C-073F-40B8-AD2C-50728DC46BDB}" srcOrd="0" destOrd="0" presId="urn:microsoft.com/office/officeart/2005/8/layout/vProcess5"/>
    <dgm:cxn modelId="{41A42786-F55B-42BE-B5AA-2471709DC62E}" type="presOf" srcId="{3671AFA7-007D-4DDA-A70E-323911B59363}" destId="{68675BEB-6013-4745-BB9B-8107E9BBBA2A}" srcOrd="0" destOrd="0" presId="urn:microsoft.com/office/officeart/2005/8/layout/vProcess5"/>
    <dgm:cxn modelId="{EAE09D8B-755D-4588-9B77-46E391B8FCC3}" type="presOf" srcId="{32638866-BBDC-432C-A548-D31AFDD6AC01}" destId="{32F94E39-31BF-4205-B6D9-B5F12D5F99D1}" srcOrd="1" destOrd="0" presId="urn:microsoft.com/office/officeart/2005/8/layout/vProcess5"/>
    <dgm:cxn modelId="{2C10F79A-7B1D-445F-A1A3-9E6B5A0C9B1F}" type="presOf" srcId="{91A9A3F6-685E-4B0E-B086-3563F2121E39}" destId="{893EC0FE-358F-48EC-97EC-F0C2952E2392}" srcOrd="1" destOrd="0" presId="urn:microsoft.com/office/officeart/2005/8/layout/vProcess5"/>
    <dgm:cxn modelId="{48C4A69E-D48E-4494-A243-EF3AC51D53BC}" type="presOf" srcId="{91A9A3F6-685E-4B0E-B086-3563F2121E39}" destId="{EB732B6B-3E22-487E-A150-F0E7498949D2}" srcOrd="0" destOrd="0" presId="urn:microsoft.com/office/officeart/2005/8/layout/vProcess5"/>
    <dgm:cxn modelId="{5C2809A6-426C-466E-A832-258F3D94EC8A}" type="presOf" srcId="{27315EDE-F7A7-4EDC-99A3-517152BCEBC5}" destId="{B84AE2BE-202A-4156-A02D-A283972E2638}" srcOrd="0" destOrd="0" presId="urn:microsoft.com/office/officeart/2005/8/layout/vProcess5"/>
    <dgm:cxn modelId="{7C9859BB-D97A-4D6D-A96B-FA45AA1B0376}" type="presOf" srcId="{647F100D-D02D-49F6-A276-83E4F6DE8845}" destId="{593C6EAF-5A43-43D7-9AF7-FA92FEB51751}" srcOrd="0" destOrd="0" presId="urn:microsoft.com/office/officeart/2005/8/layout/vProcess5"/>
    <dgm:cxn modelId="{8F76BAC8-3A58-4BA2-B48B-D09978C04C82}" type="presOf" srcId="{9BF0E523-15E5-4359-AF2A-B1EC26920261}" destId="{BD0F1213-B199-4D4B-A52F-D04A6AC7E7D8}" srcOrd="1" destOrd="0" presId="urn:microsoft.com/office/officeart/2005/8/layout/vProcess5"/>
    <dgm:cxn modelId="{AAD5C8CA-667B-45FD-8543-6B8F96E28404}" srcId="{5E5256B8-DA32-4FA1-8DA8-7196C6F3B6B1}" destId="{9BF0E523-15E5-4359-AF2A-B1EC26920261}" srcOrd="0" destOrd="0" parTransId="{43073DBD-6515-4213-82AC-37759913F4F7}" sibTransId="{098D6965-EFFB-4D18-B15B-98CCAA02F19D}"/>
    <dgm:cxn modelId="{765BBBD8-6D52-4FD0-AD2A-3BAABD4A1C5B}" srcId="{5E5256B8-DA32-4FA1-8DA8-7196C6F3B6B1}" destId="{32638866-BBDC-432C-A548-D31AFDD6AC01}" srcOrd="1" destOrd="0" parTransId="{E8390D84-0672-4935-9D1E-A76170F280A8}" sibTransId="{BB8BA4B2-801D-4BAE-A097-385A72F26A96}"/>
    <dgm:cxn modelId="{EA1047DB-1F19-43A3-AAA2-3D3D15F3BDE1}" type="presOf" srcId="{32638866-BBDC-432C-A548-D31AFDD6AC01}" destId="{E0E7A33D-5A9A-40A2-89FF-ECCE2FD94FA2}" srcOrd="0" destOrd="0" presId="urn:microsoft.com/office/officeart/2005/8/layout/vProcess5"/>
    <dgm:cxn modelId="{3E3A91DB-36BF-4E31-9121-F00D9BFC7345}" srcId="{5E5256B8-DA32-4FA1-8DA8-7196C6F3B6B1}" destId="{91A9A3F6-685E-4B0E-B086-3563F2121E39}" srcOrd="4" destOrd="0" parTransId="{8C776DCA-01EE-42FA-85D6-D8820762CC84}" sibTransId="{F9F61DC3-6525-422A-9CD5-D26E015272DC}"/>
    <dgm:cxn modelId="{762337DE-5865-4496-8567-FF52A42A52AC}" type="presOf" srcId="{36A80064-5F67-4391-ACF4-A5A0D2C9CD3D}" destId="{57F33EC8-9DD7-4F1E-ACD8-A984044BFBD1}" srcOrd="1" destOrd="0" presId="urn:microsoft.com/office/officeart/2005/8/layout/vProcess5"/>
    <dgm:cxn modelId="{ED0FD1E7-9E0D-4C8B-B78A-D2E9D1AFF85D}" type="presOf" srcId="{098D6965-EFFB-4D18-B15B-98CCAA02F19D}" destId="{E015FC9E-03D9-436A-A91D-EFCFFC6CDC5A}" srcOrd="0" destOrd="0" presId="urn:microsoft.com/office/officeart/2005/8/layout/vProcess5"/>
    <dgm:cxn modelId="{5D072DF7-4E88-4531-B303-5CD42D545F5B}" srcId="{5E5256B8-DA32-4FA1-8DA8-7196C6F3B6B1}" destId="{27315EDE-F7A7-4EDC-99A3-517152BCEBC5}" srcOrd="3" destOrd="0" parTransId="{064BF6C2-4657-453B-AAD8-DFD7B863FBFA}" sibTransId="{647F100D-D02D-49F6-A276-83E4F6DE8845}"/>
    <dgm:cxn modelId="{C0C82E8D-322C-436B-BE22-9C2832478401}" type="presParOf" srcId="{85DCE61B-C7EE-4239-931B-05563C4CC473}" destId="{4B8F6677-6789-4899-BE37-D7D2DFB53CE7}" srcOrd="0" destOrd="0" presId="urn:microsoft.com/office/officeart/2005/8/layout/vProcess5"/>
    <dgm:cxn modelId="{1576A97A-4975-4F34-B727-034885F412B6}" type="presParOf" srcId="{85DCE61B-C7EE-4239-931B-05563C4CC473}" destId="{90B8DA67-4CC8-462C-B44C-D1CB3FC76773}" srcOrd="1" destOrd="0" presId="urn:microsoft.com/office/officeart/2005/8/layout/vProcess5"/>
    <dgm:cxn modelId="{065DB003-4938-479D-A8CE-403E6E02D696}" type="presParOf" srcId="{85DCE61B-C7EE-4239-931B-05563C4CC473}" destId="{E0E7A33D-5A9A-40A2-89FF-ECCE2FD94FA2}" srcOrd="2" destOrd="0" presId="urn:microsoft.com/office/officeart/2005/8/layout/vProcess5"/>
    <dgm:cxn modelId="{FEB337E0-92FE-458F-BB84-8CF918636F45}" type="presParOf" srcId="{85DCE61B-C7EE-4239-931B-05563C4CC473}" destId="{C8387F7C-073F-40B8-AD2C-50728DC46BDB}" srcOrd="3" destOrd="0" presId="urn:microsoft.com/office/officeart/2005/8/layout/vProcess5"/>
    <dgm:cxn modelId="{3AC15846-F95A-4F7F-B97F-AA87D88F14BD}" type="presParOf" srcId="{85DCE61B-C7EE-4239-931B-05563C4CC473}" destId="{B84AE2BE-202A-4156-A02D-A283972E2638}" srcOrd="4" destOrd="0" presId="urn:microsoft.com/office/officeart/2005/8/layout/vProcess5"/>
    <dgm:cxn modelId="{9E4F4B6D-9709-4E28-9418-481328FB3569}" type="presParOf" srcId="{85DCE61B-C7EE-4239-931B-05563C4CC473}" destId="{EB732B6B-3E22-487E-A150-F0E7498949D2}" srcOrd="5" destOrd="0" presId="urn:microsoft.com/office/officeart/2005/8/layout/vProcess5"/>
    <dgm:cxn modelId="{9597D1FC-CDCF-42E3-9920-86A044BE400C}" type="presParOf" srcId="{85DCE61B-C7EE-4239-931B-05563C4CC473}" destId="{E015FC9E-03D9-436A-A91D-EFCFFC6CDC5A}" srcOrd="6" destOrd="0" presId="urn:microsoft.com/office/officeart/2005/8/layout/vProcess5"/>
    <dgm:cxn modelId="{139F1BE3-08FB-49E6-890C-EA4C4DDE894E}" type="presParOf" srcId="{85DCE61B-C7EE-4239-931B-05563C4CC473}" destId="{C944E961-D13B-4E23-A321-7461A918C920}" srcOrd="7" destOrd="0" presId="urn:microsoft.com/office/officeart/2005/8/layout/vProcess5"/>
    <dgm:cxn modelId="{72C86525-6104-408A-A09C-8D25D5F9505D}" type="presParOf" srcId="{85DCE61B-C7EE-4239-931B-05563C4CC473}" destId="{68675BEB-6013-4745-BB9B-8107E9BBBA2A}" srcOrd="8" destOrd="0" presId="urn:microsoft.com/office/officeart/2005/8/layout/vProcess5"/>
    <dgm:cxn modelId="{250C91F4-5F5C-424F-912F-8DC3628E7DB2}" type="presParOf" srcId="{85DCE61B-C7EE-4239-931B-05563C4CC473}" destId="{593C6EAF-5A43-43D7-9AF7-FA92FEB51751}" srcOrd="9" destOrd="0" presId="urn:microsoft.com/office/officeart/2005/8/layout/vProcess5"/>
    <dgm:cxn modelId="{F1C2537F-7CF3-4972-9AA7-0F8E498ADC52}" type="presParOf" srcId="{85DCE61B-C7EE-4239-931B-05563C4CC473}" destId="{BD0F1213-B199-4D4B-A52F-D04A6AC7E7D8}" srcOrd="10" destOrd="0" presId="urn:microsoft.com/office/officeart/2005/8/layout/vProcess5"/>
    <dgm:cxn modelId="{4D2F852A-64F1-486B-B632-D143CE4824C0}" type="presParOf" srcId="{85DCE61B-C7EE-4239-931B-05563C4CC473}" destId="{32F94E39-31BF-4205-B6D9-B5F12D5F99D1}" srcOrd="11" destOrd="0" presId="urn:microsoft.com/office/officeart/2005/8/layout/vProcess5"/>
    <dgm:cxn modelId="{60A259FF-F1EE-4545-9DBF-C65FADD73933}" type="presParOf" srcId="{85DCE61B-C7EE-4239-931B-05563C4CC473}" destId="{57F33EC8-9DD7-4F1E-ACD8-A984044BFBD1}" srcOrd="12" destOrd="0" presId="urn:microsoft.com/office/officeart/2005/8/layout/vProcess5"/>
    <dgm:cxn modelId="{FD3A0DDF-8D99-447B-A1DB-5DB5D2147676}" type="presParOf" srcId="{85DCE61B-C7EE-4239-931B-05563C4CC473}" destId="{B2A3B7B8-28A5-41D9-9F04-29B10AA401C1}" srcOrd="13" destOrd="0" presId="urn:microsoft.com/office/officeart/2005/8/layout/vProcess5"/>
    <dgm:cxn modelId="{05FCC35F-61FA-4E0E-BF5C-061020AFEA5A}" type="presParOf" srcId="{85DCE61B-C7EE-4239-931B-05563C4CC473}" destId="{893EC0FE-358F-48EC-97EC-F0C2952E2392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B8DA67-4CC8-462C-B44C-D1CB3FC76773}">
      <dsp:nvSpPr>
        <dsp:cNvPr id="0" name=""/>
        <dsp:cNvSpPr/>
      </dsp:nvSpPr>
      <dsp:spPr>
        <a:xfrm>
          <a:off x="0" y="0"/>
          <a:ext cx="7172265" cy="771567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October:  Application Opens</a:t>
          </a:r>
        </a:p>
      </dsp:txBody>
      <dsp:txXfrm>
        <a:off x="22598" y="22598"/>
        <a:ext cx="6249411" cy="726371"/>
      </dsp:txXfrm>
    </dsp:sp>
    <dsp:sp modelId="{E0E7A33D-5A9A-40A2-89FF-ECCE2FD94FA2}">
      <dsp:nvSpPr>
        <dsp:cNvPr id="0" name=""/>
        <dsp:cNvSpPr/>
      </dsp:nvSpPr>
      <dsp:spPr>
        <a:xfrm>
          <a:off x="535591" y="878729"/>
          <a:ext cx="7172265" cy="771567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-74295"/>
            <a:satOff val="-13849"/>
            <a:lumOff val="1098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November 1: Earliest Offer Date</a:t>
          </a:r>
        </a:p>
      </dsp:txBody>
      <dsp:txXfrm>
        <a:off x="558189" y="901327"/>
        <a:ext cx="6089959" cy="726371"/>
      </dsp:txXfrm>
    </dsp:sp>
    <dsp:sp modelId="{C8387F7C-073F-40B8-AD2C-50728DC46BDB}">
      <dsp:nvSpPr>
        <dsp:cNvPr id="0" name=""/>
        <dsp:cNvSpPr/>
      </dsp:nvSpPr>
      <dsp:spPr>
        <a:xfrm>
          <a:off x="1071182" y="1757458"/>
          <a:ext cx="7172265" cy="771567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-148591"/>
            <a:satOff val="-27698"/>
            <a:lumOff val="2197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February 1: Equal Consideration Date</a:t>
          </a:r>
        </a:p>
      </dsp:txBody>
      <dsp:txXfrm>
        <a:off x="1093780" y="1780056"/>
        <a:ext cx="6089959" cy="726371"/>
      </dsp:txXfrm>
    </dsp:sp>
    <dsp:sp modelId="{B84AE2BE-202A-4156-A02D-A283972E2638}">
      <dsp:nvSpPr>
        <dsp:cNvPr id="0" name=""/>
        <dsp:cNvSpPr/>
      </dsp:nvSpPr>
      <dsp:spPr>
        <a:xfrm>
          <a:off x="1606773" y="2636187"/>
          <a:ext cx="7172265" cy="771567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-222886"/>
            <a:satOff val="-41548"/>
            <a:lumOff val="3296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May 1: Deadline to Confirm Offer</a:t>
          </a:r>
        </a:p>
      </dsp:txBody>
      <dsp:txXfrm>
        <a:off x="1629371" y="2658785"/>
        <a:ext cx="6089959" cy="726371"/>
      </dsp:txXfrm>
    </dsp:sp>
    <dsp:sp modelId="{EB732B6B-3E22-487E-A150-F0E7498949D2}">
      <dsp:nvSpPr>
        <dsp:cNvPr id="0" name=""/>
        <dsp:cNvSpPr/>
      </dsp:nvSpPr>
      <dsp:spPr>
        <a:xfrm>
          <a:off x="2142364" y="3514916"/>
          <a:ext cx="7172265" cy="771567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-297181"/>
            <a:satOff val="-55397"/>
            <a:lumOff val="4395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June: Tuition Deposit Deadline</a:t>
          </a:r>
        </a:p>
      </dsp:txBody>
      <dsp:txXfrm>
        <a:off x="2164962" y="3537514"/>
        <a:ext cx="6089959" cy="726371"/>
      </dsp:txXfrm>
    </dsp:sp>
    <dsp:sp modelId="{E015FC9E-03D9-436A-A91D-EFCFFC6CDC5A}">
      <dsp:nvSpPr>
        <dsp:cNvPr id="0" name=""/>
        <dsp:cNvSpPr/>
      </dsp:nvSpPr>
      <dsp:spPr>
        <a:xfrm>
          <a:off x="6670746" y="563672"/>
          <a:ext cx="501518" cy="501518"/>
        </a:xfrm>
        <a:prstGeom prst="downArrow">
          <a:avLst>
            <a:gd name="adj1" fmla="val 55000"/>
            <a:gd name="adj2" fmla="val 45000"/>
          </a:avLst>
        </a:prstGeom>
        <a:solidFill>
          <a:schemeClr val="accent3"/>
        </a:solidFill>
        <a:ln w="19050" cap="flat" cmpd="sng" algn="ctr">
          <a:solidFill>
            <a:schemeClr val="accent3">
              <a:shade val="15000"/>
            </a:schemeClr>
          </a:solidFill>
          <a:prstDash val="solid"/>
          <a:miter lim="800000"/>
        </a:ln>
        <a:effectLst/>
      </dsp:spPr>
      <dsp:style>
        <a:lnRef idx="2">
          <a:schemeClr val="accent3">
            <a:shade val="15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6783588" y="563672"/>
        <a:ext cx="275834" cy="377392"/>
      </dsp:txXfrm>
    </dsp:sp>
    <dsp:sp modelId="{C944E961-D13B-4E23-A321-7461A918C920}">
      <dsp:nvSpPr>
        <dsp:cNvPr id="0" name=""/>
        <dsp:cNvSpPr/>
      </dsp:nvSpPr>
      <dsp:spPr>
        <a:xfrm>
          <a:off x="7206337" y="1442401"/>
          <a:ext cx="501518" cy="501518"/>
        </a:xfrm>
        <a:prstGeom prst="downArrow">
          <a:avLst>
            <a:gd name="adj1" fmla="val 55000"/>
            <a:gd name="adj2" fmla="val 45000"/>
          </a:avLst>
        </a:prstGeom>
        <a:solidFill>
          <a:schemeClr val="accent3"/>
        </a:solidFill>
        <a:ln w="19050" cap="flat" cmpd="sng" algn="ctr">
          <a:solidFill>
            <a:schemeClr val="accent3">
              <a:shade val="15000"/>
            </a:schemeClr>
          </a:solidFill>
          <a:prstDash val="solid"/>
          <a:miter lim="800000"/>
        </a:ln>
        <a:effectLst/>
      </dsp:spPr>
      <dsp:style>
        <a:lnRef idx="2">
          <a:schemeClr val="accent3">
            <a:shade val="15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7319179" y="1442401"/>
        <a:ext cx="275834" cy="377392"/>
      </dsp:txXfrm>
    </dsp:sp>
    <dsp:sp modelId="{68675BEB-6013-4745-BB9B-8107E9BBBA2A}">
      <dsp:nvSpPr>
        <dsp:cNvPr id="0" name=""/>
        <dsp:cNvSpPr/>
      </dsp:nvSpPr>
      <dsp:spPr>
        <a:xfrm>
          <a:off x="7741928" y="2308271"/>
          <a:ext cx="501518" cy="501518"/>
        </a:xfrm>
        <a:prstGeom prst="downArrow">
          <a:avLst>
            <a:gd name="adj1" fmla="val 55000"/>
            <a:gd name="adj2" fmla="val 45000"/>
          </a:avLst>
        </a:prstGeom>
        <a:solidFill>
          <a:schemeClr val="accent3"/>
        </a:solidFill>
        <a:ln w="19050" cap="flat" cmpd="sng" algn="ctr">
          <a:solidFill>
            <a:schemeClr val="accent3">
              <a:shade val="15000"/>
            </a:schemeClr>
          </a:solidFill>
          <a:prstDash val="solid"/>
          <a:miter lim="800000"/>
        </a:ln>
        <a:effectLst/>
      </dsp:spPr>
      <dsp:style>
        <a:lnRef idx="2">
          <a:schemeClr val="accent3">
            <a:shade val="15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7854770" y="2308271"/>
        <a:ext cx="275834" cy="377392"/>
      </dsp:txXfrm>
    </dsp:sp>
    <dsp:sp modelId="{593C6EAF-5A43-43D7-9AF7-FA92FEB51751}">
      <dsp:nvSpPr>
        <dsp:cNvPr id="0" name=""/>
        <dsp:cNvSpPr/>
      </dsp:nvSpPr>
      <dsp:spPr>
        <a:xfrm>
          <a:off x="8277520" y="3195573"/>
          <a:ext cx="501518" cy="501518"/>
        </a:xfrm>
        <a:prstGeom prst="downArrow">
          <a:avLst>
            <a:gd name="adj1" fmla="val 55000"/>
            <a:gd name="adj2" fmla="val 45000"/>
          </a:avLst>
        </a:prstGeom>
        <a:solidFill>
          <a:schemeClr val="accent3"/>
        </a:solidFill>
        <a:ln w="19050" cap="flat" cmpd="sng" algn="ctr">
          <a:solidFill>
            <a:schemeClr val="accent3">
              <a:shade val="15000"/>
            </a:schemeClr>
          </a:solidFill>
          <a:prstDash val="solid"/>
          <a:miter lim="800000"/>
        </a:ln>
        <a:effectLst/>
      </dsp:spPr>
      <dsp:style>
        <a:lnRef idx="2">
          <a:schemeClr val="accent3">
            <a:shade val="15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2200" kern="1200"/>
        </a:p>
      </dsp:txBody>
      <dsp:txXfrm>
        <a:off x="8390362" y="3195573"/>
        <a:ext cx="275834" cy="3773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4T14:04:05.68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4T14:04:09.5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3FBBEC-FC4F-47FB-A62E-EFEB30EC82E3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288DD4-945A-42E5-BAB6-CE10C0FE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503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1A78D6-A1F6-49C2-8CFC-6AFDAA662B7C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139131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1A78D6-A1F6-49C2-8CFC-6AFDAA662B7C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779110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88DD4-945A-42E5-BAB6-CE10C0FEECC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1961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88DD4-945A-42E5-BAB6-CE10C0FEECC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668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88DD4-945A-42E5-BAB6-CE10C0FEECC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2112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F3734E-F81A-FB64-462F-4DFD9CEC7F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7209D9-B1D9-2412-F409-3FB587E5BB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DEC60F-76AA-E63F-3B51-594819AC79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2D0BF5-FE34-52A8-E952-F62700B141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1A78D6-A1F6-49C2-8CFC-6AFDAA662B7C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788652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8781D-56EF-0250-1C9A-984C21B375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7B0F85-275F-7EA6-7AA2-367346A575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60B7B3-0FC1-D270-FC08-07481AED4F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2FC4B9-427A-EE08-49F3-762A7FE08A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1A78D6-A1F6-49C2-8CFC-6AFDAA662B7C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304035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1A78D6-A1F6-49C2-8CFC-6AFDAA662B7C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509120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88DD4-945A-42E5-BAB6-CE10C0FEECC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3736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88DD4-945A-42E5-BAB6-CE10C0FEECC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8758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88DD4-945A-42E5-BAB6-CE10C0FEECC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4099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88DD4-945A-42E5-BAB6-CE10C0FEECC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435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1A78D6-A1F6-49C2-8CFC-6AFDAA662B7C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548016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88DD4-945A-42E5-BAB6-CE10C0FEECC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2881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88DD4-945A-42E5-BAB6-CE10C0FEECC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8991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88DD4-945A-42E5-BAB6-CE10C0FEECC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297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88DD4-945A-42E5-BAB6-CE10C0FEECC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0432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88DD4-945A-42E5-BAB6-CE10C0FEECC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3747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88DD4-945A-42E5-BAB6-CE10C0FEECC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2215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88DD4-945A-42E5-BAB6-CE10C0FEECC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9983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88DD4-945A-42E5-BAB6-CE10C0FEECC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4706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88DD4-945A-42E5-BAB6-CE10C0FEECC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1197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88DD4-945A-42E5-BAB6-CE10C0FEECC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2316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88DD4-945A-42E5-BAB6-CE10C0FEECC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1531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88DD4-945A-42E5-BAB6-CE10C0FEECC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99489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88DD4-945A-42E5-BAB6-CE10C0FEECC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00559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88DD4-945A-42E5-BAB6-CE10C0FEECC4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08525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88DD4-945A-42E5-BAB6-CE10C0FEECC4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89706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88DD4-945A-42E5-BAB6-CE10C0FEECC4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3121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88DD4-945A-42E5-BAB6-CE10C0FEECC4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335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DD12A-DD9F-8136-19EA-DDD9602C71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19009C-0CB5-37AB-83CD-7BA580061E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5DE50B-F0E8-E37D-5749-87DA568FB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9715A-B6A6-4F6A-BB6E-347590034F6C}" type="datetimeFigureOut">
              <a:rPr lang="en-CA" smtClean="0"/>
              <a:t>2026-02-03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D5BE9-CBE9-F908-E36F-69AE9AAB8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A3B33-A343-8585-FA78-E70D8D78C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9127F-E560-4683-B4C4-865AD16517B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0336008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gradFill>
          <a:gsLst>
            <a:gs pos="0">
              <a:srgbClr val="F6F5FD"/>
            </a:gs>
            <a:gs pos="100000">
              <a:srgbClr val="D6D6FA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817C1-09E8-A173-35FE-10C49149F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306" y="38107"/>
            <a:ext cx="9821333" cy="1125110"/>
          </a:xfrm>
        </p:spPr>
        <p:txBody>
          <a:bodyPr>
            <a:normAutofit/>
          </a:bodyPr>
          <a:lstStyle>
            <a:lvl1pPr>
              <a:defRPr sz="3600">
                <a:solidFill>
                  <a:srgbClr val="1E144E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CC3BC7-2331-4D77-22E3-FE3B67F38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E144E"/>
                </a:solidFill>
              </a:defRPr>
            </a:lvl1pPr>
            <a:lvl2pPr>
              <a:defRPr>
                <a:solidFill>
                  <a:srgbClr val="1E144E"/>
                </a:solidFill>
              </a:defRPr>
            </a:lvl2pPr>
            <a:lvl3pPr>
              <a:defRPr>
                <a:solidFill>
                  <a:srgbClr val="1E144E"/>
                </a:solidFill>
              </a:defRPr>
            </a:lvl3pPr>
            <a:lvl4pPr>
              <a:defRPr>
                <a:solidFill>
                  <a:srgbClr val="1E144E"/>
                </a:solidFill>
              </a:defRPr>
            </a:lvl4pPr>
            <a:lvl5pPr>
              <a:defRPr>
                <a:solidFill>
                  <a:srgbClr val="1E144E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18830F-0AC6-8D66-6B23-DD66AF851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9715A-B6A6-4F6A-BB6E-347590034F6C}" type="datetimeFigureOut">
              <a:rPr lang="en-CA" smtClean="0"/>
              <a:t>2026-02-03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A3F24B-A7AB-6640-EA06-39A77DDC4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85FC7D-50CD-912F-82A4-7493FA398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9127F-E560-4683-B4C4-865AD16517B3}" type="slidenum">
              <a:rPr lang="en-CA" smtClean="0"/>
              <a:t>‹#›</a:t>
            </a:fld>
            <a:endParaRPr lang="en-CA"/>
          </a:p>
        </p:txBody>
      </p:sp>
      <p:pic>
        <p:nvPicPr>
          <p:cNvPr id="8" name="Picture 7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32FF9190-6E49-99F6-A1E1-768ED61B2EC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4308" y="6208029"/>
            <a:ext cx="1586692" cy="513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564482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CC3BC7-2331-4D77-22E3-FE3B67F38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18830F-0AC6-8D66-6B23-DD66AF851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9715A-B6A6-4F6A-BB6E-347590034F6C}" type="datetimeFigureOut">
              <a:rPr lang="en-CA" smtClean="0"/>
              <a:t>2026-02-03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A3F24B-A7AB-6640-EA06-39A77DDC4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85FC7D-50CD-912F-82A4-7493FA398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9127F-E560-4683-B4C4-865AD16517B3}" type="slidenum">
              <a:rPr lang="en-CA" smtClean="0"/>
              <a:t>‹#›</a:t>
            </a:fld>
            <a:endParaRPr lang="en-C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8CF5C3F-1AD7-9B15-3240-943B1C6EB61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14158" y="6362654"/>
            <a:ext cx="2296842" cy="242911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61DB7AE8-5D53-2EE8-4FAA-77956E56F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306" y="38107"/>
            <a:ext cx="9821333" cy="1125110"/>
          </a:xfrm>
        </p:spPr>
        <p:txBody>
          <a:bodyPr>
            <a:normAutofit/>
          </a:bodyPr>
          <a:lstStyle>
            <a:lvl1pPr>
              <a:defRPr sz="36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73502876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2F7D8-0E27-2218-E704-C5973BA07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768350"/>
            <a:ext cx="10515600" cy="2852737"/>
          </a:xfrm>
        </p:spPr>
        <p:txBody>
          <a:bodyPr anchor="b"/>
          <a:lstStyle>
            <a:lvl1pPr algn="ctr">
              <a:defRPr sz="6000" b="0" i="0">
                <a:solidFill>
                  <a:srgbClr val="1E14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3D9702-FD7D-F5F1-5C4E-9E82FEB3E7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564993"/>
                </a:solidFill>
                <a:latin typeface="Rock Salt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19E9BF-BE24-53C4-2E43-FC143DE15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9715A-B6A6-4F6A-BB6E-347590034F6C}" type="datetimeFigureOut">
              <a:rPr lang="en-CA" smtClean="0"/>
              <a:t>2026-02-03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CFCB8-03F7-4B6A-CFC5-B72748EA9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F6C5A5-3451-EC26-DE60-E59106011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9127F-E560-4683-B4C4-865AD16517B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93590863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4F58F-EA70-B42C-E981-C4B083495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6C46FE-399C-A755-8DF2-686FA02B0D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D94183-12CD-0780-E9AD-E0CCD2287E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6F61CF-BBD2-D4ED-138B-390B9ACA5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9715A-B6A6-4F6A-BB6E-347590034F6C}" type="datetimeFigureOut">
              <a:rPr lang="en-CA" smtClean="0"/>
              <a:t>2026-02-03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C5C564-D6C3-B945-3317-5AC45643E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9D9326-6AAC-1CC2-CADE-4822D5CAE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9127F-E560-4683-B4C4-865AD16517B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3138091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CF52F-E160-7B8C-48F6-F0EF49077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8733D0-8C27-62CE-BB52-41A2B0DAA6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3495DD-B7F0-1638-B92A-99A3E78BAE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8F6821-A326-A90E-189C-E6F05A6FC9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5F6D50-7AFD-B9C1-AF13-48AD81259A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E58107-FEB8-8E1F-3C09-DE91B16BC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9715A-B6A6-4F6A-BB6E-347590034F6C}" type="datetimeFigureOut">
              <a:rPr lang="en-CA" smtClean="0"/>
              <a:t>2026-02-03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A87DF40-F903-20DC-13F6-08A58EDAF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4D11E32-C55B-1D88-895F-2A5A63927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9127F-E560-4683-B4C4-865AD16517B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31734274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8EEFE-2A72-147B-A816-5021C1FA4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74085D-C0A6-D9C8-9F5F-5A678C414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9715A-B6A6-4F6A-BB6E-347590034F6C}" type="datetimeFigureOut">
              <a:rPr lang="en-CA" smtClean="0"/>
              <a:t>2026-02-03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0257F7-5B49-708D-55CD-6460929AE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01DD6D-2937-2C42-EF25-B58EBAC68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9127F-E560-4683-B4C4-865AD16517B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3609363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36635-2CAB-0349-24D9-E5775D159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9715A-B6A6-4F6A-BB6E-347590034F6C}" type="datetimeFigureOut">
              <a:rPr lang="en-CA" smtClean="0"/>
              <a:t>2026-02-03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3EE5DE-6606-6C59-DFDA-2E774C65E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6EE60B-AEC5-8481-C742-566964228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9127F-E560-4683-B4C4-865AD16517B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1541932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CE863-DEAA-908A-88CF-8F428F40C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F29227-3E52-4745-AAA8-AC8D2A1380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615BF3-7F03-3CB3-E49F-E9519B1E0A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DADD43-B8FC-563C-E191-13DC1D88D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9715A-B6A6-4F6A-BB6E-347590034F6C}" type="datetimeFigureOut">
              <a:rPr lang="en-CA" smtClean="0"/>
              <a:t>2026-02-03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DD17B2-FE5D-CF9D-DB62-C1059215E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76A9DF-B63B-C0F0-F2B7-66A6E4D85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9127F-E560-4683-B4C4-865AD16517B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4776684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5FC5-8A33-27F7-74F4-40D7ACADC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5C1AD9-ECEB-BDC7-38E7-13969A039B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1900F6-7B13-0559-4EB7-5216AF6768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05B87B-32CE-ACA6-CD55-89A179507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9715A-B6A6-4F6A-BB6E-347590034F6C}" type="datetimeFigureOut">
              <a:rPr lang="en-CA" smtClean="0"/>
              <a:t>2026-02-03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1B9C03-629C-651E-7E29-32405EA03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A3E3B5-39ED-6E32-8B70-3A773DB02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9127F-E560-4683-B4C4-865AD16517B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4091015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F854B-D9C0-C914-9435-33555C97A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E32EDB-C869-FEB4-C6DA-9047DAF75D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95F549-CDB6-8687-FDF8-18C609BC7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9715A-B6A6-4F6A-BB6E-347590034F6C}" type="datetimeFigureOut">
              <a:rPr lang="en-CA" smtClean="0"/>
              <a:t>2026-02-03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0AB61A-060E-0503-43F4-B35CC1C86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11404C-842D-0A5A-703E-CA34F3CFB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9127F-E560-4683-B4C4-865AD16517B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88109827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B0B9E8-1357-D3DB-7A01-C5FD1C2808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FBD401-01E8-8F69-82C4-CE39B0A385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4CA35F-15F4-E6CB-0993-FB52E29A7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9715A-B6A6-4F6A-BB6E-347590034F6C}" type="datetimeFigureOut">
              <a:rPr lang="en-CA" smtClean="0"/>
              <a:t>2026-02-03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CFF5CF-BBEC-73CA-E665-7B16EDD1D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2F8915-4DCB-AF08-B7BA-0E4A7E847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9127F-E560-4683-B4C4-865AD16517B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89347624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icture with Description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3">
            <a:extLst>
              <a:ext uri="{FF2B5EF4-FFF2-40B4-BE49-F238E27FC236}">
                <a16:creationId xmlns:a16="http://schemas.microsoft.com/office/drawing/2014/main" id="{24A65121-6765-1448-B301-92AC3181D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325" y="517286"/>
            <a:ext cx="10403774" cy="325852"/>
          </a:xfrm>
          <a:prstGeom prst="rect">
            <a:avLst/>
          </a:prstGeom>
        </p:spPr>
        <p:txBody>
          <a:bodyPr/>
          <a:lstStyle>
            <a:lvl1pPr>
              <a:defRPr sz="3000" b="1" i="0">
                <a:solidFill>
                  <a:schemeClr val="tx1"/>
                </a:solidFill>
                <a:latin typeface="Montserrat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2FBAF0-2CB1-D97F-9BDD-C977653114F8}"/>
              </a:ext>
            </a:extLst>
          </p:cNvPr>
          <p:cNvSpPr txBox="1"/>
          <p:nvPr/>
        </p:nvSpPr>
        <p:spPr>
          <a:xfrm>
            <a:off x="11528464" y="6322298"/>
            <a:ext cx="521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9D2088F-FB42-534A-85FB-30A0E735DB1E}" type="slidenum">
              <a:rPr lang="en-US" sz="1400" smtClean="0">
                <a:solidFill>
                  <a:schemeClr val="tx1"/>
                </a:solidFill>
                <a:latin typeface="Montserrat" pitchFamily="2" charset="77"/>
              </a:rPr>
              <a:pPr algn="ctr"/>
              <a:t>‹#›</a:t>
            </a:fld>
            <a:endParaRPr lang="en-US" sz="1400">
              <a:solidFill>
                <a:schemeClr val="tx1"/>
              </a:solidFill>
              <a:latin typeface="Montserrat" pitchFamily="2" charset="77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7E144B-3B23-DBFD-C40F-61F6256013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9324" y="1386238"/>
            <a:ext cx="10404475" cy="47915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  <a:latin typeface="Montserrat" pitchFamily="2" charset="77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  <a:latin typeface="Montserrat" pitchFamily="2" charset="77"/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  <a:latin typeface="Montserrat" pitchFamily="2" charset="77"/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  <a:latin typeface="Montserrat" pitchFamily="2" charset="77"/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47462553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asic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641D0202-A540-294C-90CA-52BE7BC980AC}"/>
              </a:ext>
            </a:extLst>
          </p:cNvPr>
          <p:cNvSpPr txBox="1"/>
          <p:nvPr/>
        </p:nvSpPr>
        <p:spPr>
          <a:xfrm>
            <a:off x="11528464" y="6322298"/>
            <a:ext cx="521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9D2088F-FB42-534A-85FB-30A0E735DB1E}" type="slidenum">
              <a:rPr lang="en-US" sz="1400" smtClean="0">
                <a:solidFill>
                  <a:schemeClr val="bg1"/>
                </a:solidFill>
                <a:latin typeface="Montserrat" pitchFamily="2" charset="77"/>
              </a:rPr>
              <a:pPr algn="ctr"/>
              <a:t>‹#›</a:t>
            </a:fld>
            <a:endParaRPr lang="en-US" sz="140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16" name="Title 13">
            <a:extLst>
              <a:ext uri="{FF2B5EF4-FFF2-40B4-BE49-F238E27FC236}">
                <a16:creationId xmlns:a16="http://schemas.microsoft.com/office/drawing/2014/main" id="{A004E4DE-A3E9-3049-AAB3-75841DF43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325" y="372832"/>
            <a:ext cx="10403774" cy="325852"/>
          </a:xfrm>
          <a:prstGeom prst="rect">
            <a:avLst/>
          </a:prstGeom>
        </p:spPr>
        <p:txBody>
          <a:bodyPr/>
          <a:lstStyle>
            <a:lvl1pPr>
              <a:defRPr sz="3000" b="1" i="0">
                <a:latin typeface="Montserrat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06788251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 - dark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04172" y="711200"/>
            <a:ext cx="7183655" cy="2798763"/>
          </a:xfrm>
          <a:prstGeom prst="rect">
            <a:avLst/>
          </a:prstGeom>
        </p:spPr>
        <p:txBody>
          <a:bodyPr anchor="b"/>
          <a:lstStyle>
            <a:lvl1pPr algn="ctr">
              <a:defRPr sz="5400" b="1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04172" y="3602038"/>
            <a:ext cx="7183655" cy="3880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Master subtitle style [optional]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7BC0371-6811-DD4F-A104-2EB303A8218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04172" y="5237140"/>
            <a:ext cx="7183655" cy="31358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  <a:latin typeface="Montserrat" pitchFamily="2" charset="77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presenter name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AB3784F9-25EA-6847-B43E-F5097A015B5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04172" y="4058434"/>
            <a:ext cx="7183655" cy="313587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US"/>
              <a:t>Click to add date [optional]</a:t>
            </a:r>
          </a:p>
        </p:txBody>
      </p:sp>
    </p:spTree>
    <p:extLst>
      <p:ext uri="{BB962C8B-B14F-4D97-AF65-F5344CB8AC3E}">
        <p14:creationId xmlns:p14="http://schemas.microsoft.com/office/powerpoint/2010/main" val="33093988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asic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96777644-50DB-6849-8AD0-ECA9755F2E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9324" y="1386238"/>
            <a:ext cx="10404475" cy="47915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lnSpc>
                <a:spcPct val="100000"/>
              </a:lnSpc>
              <a:defRPr>
                <a:latin typeface="Montserrat" pitchFamily="2" charset="77"/>
              </a:defRPr>
            </a:lvl1pPr>
            <a:lvl2pPr>
              <a:lnSpc>
                <a:spcPct val="100000"/>
              </a:lnSpc>
              <a:defRPr>
                <a:latin typeface="Montserrat" pitchFamily="2" charset="77"/>
              </a:defRPr>
            </a:lvl2pPr>
            <a:lvl3pPr>
              <a:lnSpc>
                <a:spcPct val="100000"/>
              </a:lnSpc>
              <a:defRPr>
                <a:latin typeface="Montserrat" pitchFamily="2" charset="77"/>
              </a:defRPr>
            </a:lvl3pPr>
            <a:lvl4pPr>
              <a:lnSpc>
                <a:spcPct val="100000"/>
              </a:lnSpc>
              <a:defRPr>
                <a:latin typeface="Montserrat" pitchFamily="2" charset="77"/>
              </a:defRPr>
            </a:lvl4pPr>
            <a:lvl5pPr>
              <a:lnSpc>
                <a:spcPct val="100000"/>
              </a:lnSpc>
              <a:defRPr>
                <a:latin typeface="Montserrat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41D0202-A540-294C-90CA-52BE7BC980AC}"/>
              </a:ext>
            </a:extLst>
          </p:cNvPr>
          <p:cNvSpPr txBox="1"/>
          <p:nvPr userDrawn="1"/>
        </p:nvSpPr>
        <p:spPr>
          <a:xfrm>
            <a:off x="11353099" y="372435"/>
            <a:ext cx="521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9D2088F-FB42-534A-85FB-30A0E735DB1E}" type="slidenum">
              <a:rPr lang="en-US" sz="1400" smtClean="0">
                <a:solidFill>
                  <a:schemeClr val="bg1"/>
                </a:solidFill>
                <a:latin typeface="Montserrat" pitchFamily="2" charset="77"/>
              </a:rPr>
              <a:pPr algn="ctr"/>
              <a:t>‹#›</a:t>
            </a:fld>
            <a:endParaRPr lang="en-US" sz="140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16" name="Title 13">
            <a:extLst>
              <a:ext uri="{FF2B5EF4-FFF2-40B4-BE49-F238E27FC236}">
                <a16:creationId xmlns:a16="http://schemas.microsoft.com/office/drawing/2014/main" id="{A004E4DE-A3E9-3049-AAB3-75841DF43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325" y="372832"/>
            <a:ext cx="10403774" cy="325852"/>
          </a:xfrm>
          <a:prstGeom prst="rect">
            <a:avLst/>
          </a:prstGeom>
        </p:spPr>
        <p:txBody>
          <a:bodyPr/>
          <a:lstStyle>
            <a:lvl1pPr>
              <a:defRPr sz="3000">
                <a:latin typeface="Montserrat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95289892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9325" y="1386239"/>
            <a:ext cx="5134838" cy="479154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E73881-A02E-5845-9CB6-A4D9B7880759}"/>
              </a:ext>
            </a:extLst>
          </p:cNvPr>
          <p:cNvSpPr txBox="1"/>
          <p:nvPr/>
        </p:nvSpPr>
        <p:spPr>
          <a:xfrm>
            <a:off x="6011694" y="6428454"/>
            <a:ext cx="5134837" cy="257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800" i="1">
                <a:solidFill>
                  <a:schemeClr val="accent1"/>
                </a:solidFill>
                <a:latin typeface="Source Sans Pro" panose="020B0503030403020204" pitchFamily="34" charset="77"/>
              </a:rPr>
              <a:t>This document, and all assets related to it, are strictly confidential and are considered the intellectual property of OCAS.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C3020B-CA82-9940-9927-E43ACE722E73}"/>
              </a:ext>
            </a:extLst>
          </p:cNvPr>
          <p:cNvSpPr txBox="1"/>
          <p:nvPr/>
        </p:nvSpPr>
        <p:spPr>
          <a:xfrm>
            <a:off x="11353099" y="6239302"/>
            <a:ext cx="521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9D2088F-FB42-534A-85FB-30A0E735DB1E}" type="slidenum">
              <a:rPr lang="en-US" sz="1400" smtClean="0">
                <a:solidFill>
                  <a:schemeClr val="bg1"/>
                </a:solidFill>
                <a:latin typeface="Source Sans Pro" panose="020B0503030403020204" pitchFamily="34" charset="77"/>
              </a:rPr>
              <a:pPr algn="ctr"/>
              <a:t>‹#›</a:t>
            </a:fld>
            <a:endParaRPr lang="en-US" sz="1400">
              <a:solidFill>
                <a:schemeClr val="bg1"/>
              </a:solidFill>
              <a:latin typeface="Source Sans Pro" panose="020B0503030403020204" pitchFamily="34" charset="77"/>
            </a:endParaRPr>
          </a:p>
        </p:txBody>
      </p:sp>
      <p:sp>
        <p:nvSpPr>
          <p:cNvPr id="12" name="Title 13">
            <a:extLst>
              <a:ext uri="{FF2B5EF4-FFF2-40B4-BE49-F238E27FC236}">
                <a16:creationId xmlns:a16="http://schemas.microsoft.com/office/drawing/2014/main" id="{9DFA7591-D44B-CE43-A969-4C05B82BC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325" y="354360"/>
            <a:ext cx="10403774" cy="325852"/>
          </a:xfrm>
          <a:prstGeom prst="rect">
            <a:avLst/>
          </a:prstGeom>
        </p:spPr>
        <p:txBody>
          <a:bodyPr/>
          <a:lstStyle>
            <a:lvl1pPr>
              <a:defRPr sz="3000">
                <a:latin typeface="Source Sans Pro" panose="020B0503030403020204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F6242F-5C04-E54A-9F84-DEC7A7F96334}"/>
              </a:ext>
            </a:extLst>
          </p:cNvPr>
          <p:cNvSpPr txBox="1"/>
          <p:nvPr userDrawn="1"/>
        </p:nvSpPr>
        <p:spPr>
          <a:xfrm>
            <a:off x="6011694" y="6428454"/>
            <a:ext cx="5134837" cy="257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800" i="1">
                <a:solidFill>
                  <a:schemeClr val="accent1"/>
                </a:solidFill>
                <a:latin typeface="Source Sans Pro" panose="020B0503030403020204" pitchFamily="34" charset="77"/>
              </a:rPr>
              <a:t>This document, and all assets related to it, are strictly confidential and are considered the intellectual property of OCAS.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80B234-2C19-BE49-8155-67A2B3188D41}"/>
              </a:ext>
            </a:extLst>
          </p:cNvPr>
          <p:cNvSpPr txBox="1"/>
          <p:nvPr userDrawn="1"/>
        </p:nvSpPr>
        <p:spPr>
          <a:xfrm>
            <a:off x="11353099" y="6239302"/>
            <a:ext cx="521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9D2088F-FB42-534A-85FB-30A0E735DB1E}" type="slidenum">
              <a:rPr lang="en-US" sz="1400" smtClean="0">
                <a:solidFill>
                  <a:schemeClr val="bg1"/>
                </a:solidFill>
                <a:latin typeface="Source Sans Pro" panose="020B0503030403020204" pitchFamily="34" charset="77"/>
              </a:rPr>
              <a:pPr algn="ctr"/>
              <a:t>‹#›</a:t>
            </a:fld>
            <a:endParaRPr lang="en-US" sz="1400">
              <a:solidFill>
                <a:schemeClr val="bg1"/>
              </a:solidFill>
              <a:latin typeface="Source Sans Pro" panose="020B0503030403020204" pitchFamily="34" charset="77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68E513-9B46-C646-94EE-DF5F806C9245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232525" y="1386239"/>
            <a:ext cx="5134838" cy="479154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26893913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AD5325D0-3014-9742-9DEA-D955F06FDE3D}"/>
              </a:ext>
            </a:extLst>
          </p:cNvPr>
          <p:cNvSpPr txBox="1"/>
          <p:nvPr/>
        </p:nvSpPr>
        <p:spPr>
          <a:xfrm>
            <a:off x="6011694" y="6428454"/>
            <a:ext cx="5134837" cy="257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800" i="1">
                <a:solidFill>
                  <a:schemeClr val="accent1"/>
                </a:solidFill>
                <a:latin typeface="Source Sans Pro" panose="020B0503030403020204" pitchFamily="34" charset="77"/>
              </a:rPr>
              <a:t>This document, and all assets related to it, are strictly confidential and are considered the intellectual property of OCAS.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970A3BB-5FFE-FD43-8062-286C5A4A0CC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2525" y="1390064"/>
            <a:ext cx="5119688" cy="362197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27C847-3210-7B44-AB2E-14D57203CB8D}"/>
              </a:ext>
            </a:extLst>
          </p:cNvPr>
          <p:cNvSpPr txBox="1"/>
          <p:nvPr/>
        </p:nvSpPr>
        <p:spPr>
          <a:xfrm>
            <a:off x="11353099" y="6239302"/>
            <a:ext cx="521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9D2088F-FB42-534A-85FB-30A0E735DB1E}" type="slidenum">
              <a:rPr lang="en-US" sz="1400" smtClean="0">
                <a:solidFill>
                  <a:schemeClr val="bg1"/>
                </a:solidFill>
                <a:latin typeface="Source Sans Pro" panose="020B0503030403020204" pitchFamily="34" charset="77"/>
              </a:rPr>
              <a:pPr algn="ctr"/>
              <a:t>‹#›</a:t>
            </a:fld>
            <a:endParaRPr lang="en-US" sz="1400">
              <a:solidFill>
                <a:schemeClr val="bg1"/>
              </a:solidFill>
              <a:latin typeface="Source Sans Pro" panose="020B0503030403020204" pitchFamily="34" charset="77"/>
            </a:endParaRPr>
          </a:p>
        </p:txBody>
      </p:sp>
      <p:sp>
        <p:nvSpPr>
          <p:cNvPr id="9" name="Title 13">
            <a:extLst>
              <a:ext uri="{FF2B5EF4-FFF2-40B4-BE49-F238E27FC236}">
                <a16:creationId xmlns:a16="http://schemas.microsoft.com/office/drawing/2014/main" id="{5AA13360-53B2-DF4F-9AE7-2DF5F826B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325" y="354360"/>
            <a:ext cx="10403774" cy="325852"/>
          </a:xfrm>
          <a:prstGeom prst="rect">
            <a:avLst/>
          </a:prstGeom>
        </p:spPr>
        <p:txBody>
          <a:bodyPr/>
          <a:lstStyle>
            <a:lvl1pPr>
              <a:defRPr sz="3000">
                <a:latin typeface="Source Sans Pro" panose="020B0503030403020204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2A4A69-3ECC-BE42-88DD-156855B9017E}"/>
              </a:ext>
            </a:extLst>
          </p:cNvPr>
          <p:cNvSpPr txBox="1"/>
          <p:nvPr userDrawn="1"/>
        </p:nvSpPr>
        <p:spPr>
          <a:xfrm>
            <a:off x="6011694" y="6428454"/>
            <a:ext cx="5134837" cy="257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800" i="1">
                <a:solidFill>
                  <a:schemeClr val="accent1"/>
                </a:solidFill>
                <a:latin typeface="Source Sans Pro" panose="020B0503030403020204" pitchFamily="34" charset="77"/>
              </a:rPr>
              <a:t>This document, and all assets related to it, are strictly confidential and are considered the intellectual property of OCAS.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23C2B48-822D-C04F-BFE3-46386027F8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9325" y="1386239"/>
            <a:ext cx="5134838" cy="479154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78951782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6F5FD"/>
            </a:gs>
            <a:gs pos="100000">
              <a:srgbClr val="D6D6FA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321E4D6-3D1F-BC50-FB5A-E71D32DDE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403327-4F7E-EEAD-5F30-1D6D8BC750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E0803B-4A6C-0732-B6DD-E9BC04690E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D9715A-B6A6-4F6A-BB6E-347590034F6C}" type="datetimeFigureOut">
              <a:rPr lang="en-CA" smtClean="0"/>
              <a:t>2026-02-03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906C1-077C-21BF-41FC-C7DFDF67C7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C34996-4339-4EA5-EB06-41ACCF9194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459127F-E560-4683-B4C4-865AD16517B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80986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  <p:sldLayoutId id="2147483744" r:id="rId14"/>
    <p:sldLayoutId id="2147483745" r:id="rId15"/>
    <p:sldLayoutId id="2147483746" r:id="rId16"/>
    <p:sldLayoutId id="2147483724" r:id="rId17"/>
    <p:sldLayoutId id="2147483725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1E144E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rgbClr val="1E144E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E144E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E144E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E144E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E144E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13" Type="http://schemas.openxmlformats.org/officeDocument/2006/relationships/image" Target="../media/image34.jpeg"/><Relationship Id="rId18" Type="http://schemas.openxmlformats.org/officeDocument/2006/relationships/image" Target="../media/image39.jpeg"/><Relationship Id="rId26" Type="http://schemas.openxmlformats.org/officeDocument/2006/relationships/image" Target="../media/image47.jpeg"/><Relationship Id="rId3" Type="http://schemas.openxmlformats.org/officeDocument/2006/relationships/image" Target="../media/image24.jpeg"/><Relationship Id="rId21" Type="http://schemas.openxmlformats.org/officeDocument/2006/relationships/image" Target="../media/image42.jpeg"/><Relationship Id="rId7" Type="http://schemas.openxmlformats.org/officeDocument/2006/relationships/image" Target="../media/image28.jpeg"/><Relationship Id="rId12" Type="http://schemas.openxmlformats.org/officeDocument/2006/relationships/image" Target="../media/image33.jpeg"/><Relationship Id="rId17" Type="http://schemas.openxmlformats.org/officeDocument/2006/relationships/image" Target="../media/image38.jpeg"/><Relationship Id="rId25" Type="http://schemas.openxmlformats.org/officeDocument/2006/relationships/image" Target="../media/image46.jpe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37.jpeg"/><Relationship Id="rId20" Type="http://schemas.openxmlformats.org/officeDocument/2006/relationships/image" Target="../media/image41.jpeg"/><Relationship Id="rId29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11" Type="http://schemas.openxmlformats.org/officeDocument/2006/relationships/image" Target="../media/image32.jpeg"/><Relationship Id="rId24" Type="http://schemas.openxmlformats.org/officeDocument/2006/relationships/image" Target="../media/image45.jpeg"/><Relationship Id="rId5" Type="http://schemas.openxmlformats.org/officeDocument/2006/relationships/image" Target="../media/image26.jpeg"/><Relationship Id="rId15" Type="http://schemas.openxmlformats.org/officeDocument/2006/relationships/image" Target="../media/image36.jpeg"/><Relationship Id="rId23" Type="http://schemas.openxmlformats.org/officeDocument/2006/relationships/image" Target="../media/image44.jpeg"/><Relationship Id="rId28" Type="http://schemas.openxmlformats.org/officeDocument/2006/relationships/image" Target="../media/image49.jpeg"/><Relationship Id="rId10" Type="http://schemas.openxmlformats.org/officeDocument/2006/relationships/image" Target="../media/image31.jpeg"/><Relationship Id="rId19" Type="http://schemas.openxmlformats.org/officeDocument/2006/relationships/image" Target="../media/image40.jpeg"/><Relationship Id="rId4" Type="http://schemas.openxmlformats.org/officeDocument/2006/relationships/image" Target="../media/image25.jpeg"/><Relationship Id="rId9" Type="http://schemas.openxmlformats.org/officeDocument/2006/relationships/image" Target="../media/image30.jpeg"/><Relationship Id="rId14" Type="http://schemas.openxmlformats.org/officeDocument/2006/relationships/image" Target="../media/image35.jpeg"/><Relationship Id="rId22" Type="http://schemas.openxmlformats.org/officeDocument/2006/relationships/image" Target="../media/image43.jpeg"/><Relationship Id="rId27" Type="http://schemas.openxmlformats.org/officeDocument/2006/relationships/image" Target="../media/image4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sv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svg"/><Relationship Id="rId5" Type="http://schemas.openxmlformats.org/officeDocument/2006/relationships/image" Target="../media/image56.png"/><Relationship Id="rId4" Type="http://schemas.openxmlformats.org/officeDocument/2006/relationships/image" Target="../media/image55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lmLYNG_o_eE?feature=oembed" TargetMode="External"/><Relationship Id="rId5" Type="http://schemas.openxmlformats.org/officeDocument/2006/relationships/hyperlink" Target="https://www.youtube.com/watch?v=lmLYNG_o_eE" TargetMode="External"/><Relationship Id="rId4" Type="http://schemas.openxmlformats.org/officeDocument/2006/relationships/image" Target="../media/image6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6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7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hyperlink" Target="https://www.ontariocolleges.ca/en/highly-competitive-programs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ask-us@ontariocolleges.ca" TargetMode="Externa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mailto:ask-us@ontariocolleges.ca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83745-29B9-5BF7-27E3-175E4DDBC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9737" y="2037182"/>
            <a:ext cx="6952526" cy="1808595"/>
          </a:xfrm>
        </p:spPr>
        <p:txBody>
          <a:bodyPr>
            <a:noAutofit/>
          </a:bodyPr>
          <a:lstStyle/>
          <a:p>
            <a:r>
              <a:rPr lang="en-US" sz="7200" b="1"/>
              <a:t>How to Apply to College</a:t>
            </a:r>
            <a:endParaRPr lang="en-CA" sz="7200" b="1"/>
          </a:p>
        </p:txBody>
      </p:sp>
      <p:pic>
        <p:nvPicPr>
          <p:cNvPr id="5" name="Picture 4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AEFBEC91-62D7-9D55-B792-7E6B65EC901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4127" y="5009780"/>
            <a:ext cx="2858946" cy="918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988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4805D-748C-1E3D-5F82-86F7B9B92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511AF5-2290-0275-4A0B-22BA3E88AF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0" y="1825625"/>
            <a:ext cx="9448800" cy="4351338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1800"/>
              </a:spcBef>
              <a:spcAft>
                <a:spcPts val="2400"/>
              </a:spcAft>
              <a:buNone/>
            </a:pPr>
            <a:r>
              <a:rPr lang="en-US"/>
              <a:t>Overview of the Ontario Colleges Website</a:t>
            </a:r>
          </a:p>
          <a:p>
            <a:pPr marL="0" indent="0">
              <a:spcBef>
                <a:spcPts val="1800"/>
              </a:spcBef>
              <a:spcAft>
                <a:spcPts val="2400"/>
              </a:spcAft>
              <a:buNone/>
            </a:pPr>
            <a:r>
              <a:rPr lang="en-US"/>
              <a:t>Program Type</a:t>
            </a:r>
          </a:p>
          <a:p>
            <a:pPr marL="0" indent="0">
              <a:spcBef>
                <a:spcPts val="1800"/>
              </a:spcBef>
              <a:spcAft>
                <a:spcPts val="2400"/>
              </a:spcAft>
              <a:buNone/>
            </a:pPr>
            <a:r>
              <a:rPr lang="en-US"/>
              <a:t>How to Apply</a:t>
            </a:r>
          </a:p>
          <a:p>
            <a:pPr marL="0" indent="0">
              <a:spcBef>
                <a:spcPts val="1800"/>
              </a:spcBef>
              <a:spcAft>
                <a:spcPts val="2400"/>
              </a:spcAft>
              <a:buNone/>
            </a:pPr>
            <a:r>
              <a:rPr lang="en-US"/>
              <a:t>Key Dates to Remember</a:t>
            </a:r>
          </a:p>
          <a:p>
            <a:pPr marL="0" indent="0">
              <a:spcBef>
                <a:spcPts val="1800"/>
              </a:spcBef>
              <a:spcAft>
                <a:spcPts val="2400"/>
              </a:spcAft>
              <a:buNone/>
            </a:pPr>
            <a:endParaRPr lang="en-US"/>
          </a:p>
          <a:p>
            <a:endParaRPr lang="en-CA"/>
          </a:p>
        </p:txBody>
      </p:sp>
      <p:pic>
        <p:nvPicPr>
          <p:cNvPr id="38" name="Graphic 37">
            <a:extLst>
              <a:ext uri="{FF2B5EF4-FFF2-40B4-BE49-F238E27FC236}">
                <a16:creationId xmlns:a16="http://schemas.microsoft.com/office/drawing/2014/main" id="{36D8BC3B-ABE2-7136-2381-8DB41A400D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1804" y="2592675"/>
            <a:ext cx="601423" cy="593268"/>
          </a:xfrm>
          <a:prstGeom prst="rect">
            <a:avLst/>
          </a:prstGeom>
        </p:spPr>
      </p:pic>
      <p:pic>
        <p:nvPicPr>
          <p:cNvPr id="40" name="Graphic 39">
            <a:extLst>
              <a:ext uri="{FF2B5EF4-FFF2-40B4-BE49-F238E27FC236}">
                <a16:creationId xmlns:a16="http://schemas.microsoft.com/office/drawing/2014/main" id="{7D7003BD-E843-C7F8-848C-D255E190ED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1803" y="1729629"/>
            <a:ext cx="601423" cy="593268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DB71E4A3-85BC-3BC8-0410-EBD5472ADC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51804" y="4318767"/>
            <a:ext cx="601423" cy="593268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4BC9718E-8D83-385E-32FC-D8816E15797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51804" y="3455721"/>
            <a:ext cx="601423" cy="593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924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55FBD-E0B0-6AF5-429B-FCCB17556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E6E37-E3AA-4B79-4629-20000E0C9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638" y="1220155"/>
            <a:ext cx="8978024" cy="2852737"/>
          </a:xfrm>
        </p:spPr>
        <p:txBody>
          <a:bodyPr/>
          <a:lstStyle/>
          <a:p>
            <a:r>
              <a:rPr lang="en-US" b="1"/>
              <a:t>Get to know the Ontario Colleges Website</a:t>
            </a:r>
            <a:endParaRPr lang="en-CA" b="1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76970047-20C5-87A4-68FC-042E3C9D1B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09800" y="4756748"/>
            <a:ext cx="7772400" cy="881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131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4EC20B8-3594-13E8-3532-B5ECBEDB7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307" y="38107"/>
            <a:ext cx="3042616" cy="1125110"/>
          </a:xfrm>
        </p:spPr>
        <p:txBody>
          <a:bodyPr anchor="ctr">
            <a:normAutofit/>
          </a:bodyPr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Website</a:t>
            </a: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E5081E38-B66C-F3FA-5FB5-04B038135380}"/>
              </a:ext>
            </a:extLst>
          </p:cNvPr>
          <p:cNvSpPr txBox="1">
            <a:spLocks/>
          </p:cNvSpPr>
          <p:nvPr/>
        </p:nvSpPr>
        <p:spPr>
          <a:xfrm>
            <a:off x="506307" y="790526"/>
            <a:ext cx="3042616" cy="644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1E144E"/>
                </a:solidFill>
                <a:latin typeface="Rotunda Reg-Bold" pitchFamily="2" charset="0"/>
                <a:ea typeface="Rotunda Reg-Bold" pitchFamily="2" charset="0"/>
                <a:cs typeface="+mj-cs"/>
              </a:defRPr>
            </a:lvl1pPr>
          </a:lstStyle>
          <a:p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</a:rPr>
              <a:t>Homepage: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CC0305A-30F7-B151-6426-FF440F6508D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"/>
          <a:stretch>
            <a:fillRect/>
          </a:stretch>
        </p:blipFill>
        <p:spPr>
          <a:xfrm>
            <a:off x="3560497" y="-3382"/>
            <a:ext cx="8643078" cy="6861382"/>
          </a:xfrm>
          <a:prstGeom prst="rect">
            <a:avLst/>
          </a:prstGeom>
        </p:spPr>
      </p:pic>
      <p:sp>
        <p:nvSpPr>
          <p:cNvPr id="2" name="Title 2">
            <a:extLst>
              <a:ext uri="{FF2B5EF4-FFF2-40B4-BE49-F238E27FC236}">
                <a16:creationId xmlns:a16="http://schemas.microsoft.com/office/drawing/2014/main" id="{FD81D202-08B4-D8AC-DE9C-AE1BCAE52966}"/>
              </a:ext>
            </a:extLst>
          </p:cNvPr>
          <p:cNvSpPr txBox="1">
            <a:spLocks/>
          </p:cNvSpPr>
          <p:nvPr/>
        </p:nvSpPr>
        <p:spPr>
          <a:xfrm>
            <a:off x="209371" y="1529254"/>
            <a:ext cx="3042616" cy="498190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1E144E"/>
                </a:solidFill>
                <a:latin typeface="Rotunda Reg-Bold" pitchFamily="2" charset="0"/>
                <a:ea typeface="Rotunda Reg-Bold" pitchFamily="2" charset="0"/>
                <a:cs typeface="+mj-cs"/>
              </a:defRPr>
            </a:lvl1pPr>
          </a:lstStyle>
          <a:p>
            <a:pPr marL="285750" indent="-285750">
              <a:lnSpc>
                <a:spcPct val="110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1800" b="0">
                <a:latin typeface="Arial Nova Light" panose="020F0502020204030204" pitchFamily="34" charset="0"/>
                <a:cs typeface="Arial" panose="020B0604020202020204" pitchFamily="34" charset="0"/>
              </a:rPr>
              <a:t>Easily search for programs and colleges</a:t>
            </a:r>
          </a:p>
          <a:p>
            <a:pPr marL="285750" indent="-285750">
              <a:lnSpc>
                <a:spcPct val="110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1800" b="0">
                <a:latin typeface="Arial Nova Light" panose="020F0502020204030204" pitchFamily="34" charset="0"/>
                <a:cs typeface="Arial" panose="020B0604020202020204" pitchFamily="34" charset="0"/>
              </a:rPr>
              <a:t>4 Steps from Exploring to Applying</a:t>
            </a:r>
          </a:p>
          <a:p>
            <a:pPr marL="285750" indent="-285750">
              <a:lnSpc>
                <a:spcPct val="110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1800" b="0">
                <a:latin typeface="Arial Nova Light" panose="020F0502020204030204" pitchFamily="34" charset="0"/>
                <a:cs typeface="Arial" panose="020B0604020202020204" pitchFamily="34" charset="0"/>
              </a:rPr>
              <a:t>Announcements, blogs, and events</a:t>
            </a:r>
          </a:p>
        </p:txBody>
      </p:sp>
    </p:spTree>
    <p:extLst>
      <p:ext uri="{BB962C8B-B14F-4D97-AF65-F5344CB8AC3E}">
        <p14:creationId xmlns:p14="http://schemas.microsoft.com/office/powerpoint/2010/main" val="1167330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33DD24-2592-93C1-D824-DE466258047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48922" y="0"/>
            <a:ext cx="8643078" cy="6858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0967C6C2-BDEB-8C7F-7792-6A995F0CD5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76303" y="380437"/>
            <a:ext cx="1075167" cy="56036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A6478052-7CEC-19D3-D77C-D3F583156E55}"/>
                  </a:ext>
                </a:extLst>
              </p14:cNvPr>
              <p14:cNvContentPartPr/>
              <p14:nvPr/>
            </p14:nvContentPartPr>
            <p14:xfrm>
              <a:off x="7914703" y="4492043"/>
              <a:ext cx="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A6478052-7CEC-19D3-D77C-D3F583156E5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905703" y="448304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D382F213-5290-8064-6753-328078BF22A4}"/>
                  </a:ext>
                </a:extLst>
              </p14:cNvPr>
              <p14:cNvContentPartPr/>
              <p14:nvPr/>
            </p14:nvContentPartPr>
            <p14:xfrm>
              <a:off x="6595663" y="2671322"/>
              <a:ext cx="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D382F213-5290-8064-6753-328078BF22A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586663" y="2662322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Title 2">
            <a:extLst>
              <a:ext uri="{FF2B5EF4-FFF2-40B4-BE49-F238E27FC236}">
                <a16:creationId xmlns:a16="http://schemas.microsoft.com/office/drawing/2014/main" id="{B1BF6561-085B-5F02-C087-CBE541F17612}"/>
              </a:ext>
            </a:extLst>
          </p:cNvPr>
          <p:cNvSpPr txBox="1">
            <a:spLocks/>
          </p:cNvSpPr>
          <p:nvPr/>
        </p:nvSpPr>
        <p:spPr>
          <a:xfrm>
            <a:off x="506307" y="38107"/>
            <a:ext cx="3042616" cy="11251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1E144E"/>
                </a:solidFill>
                <a:latin typeface="Rotunda Reg-Bold" pitchFamily="2" charset="0"/>
                <a:ea typeface="Rotunda Reg-Bold" pitchFamily="2" charset="0"/>
                <a:cs typeface="+mj-cs"/>
              </a:defRPr>
            </a:lvl1pPr>
          </a:lstStyle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Website</a:t>
            </a:r>
          </a:p>
        </p:txBody>
      </p:sp>
      <p:sp>
        <p:nvSpPr>
          <p:cNvPr id="14" name="Title 2">
            <a:extLst>
              <a:ext uri="{FF2B5EF4-FFF2-40B4-BE49-F238E27FC236}">
                <a16:creationId xmlns:a16="http://schemas.microsoft.com/office/drawing/2014/main" id="{DC6DCDBE-5835-D4FB-75AF-C336D85239AF}"/>
              </a:ext>
            </a:extLst>
          </p:cNvPr>
          <p:cNvSpPr txBox="1">
            <a:spLocks/>
          </p:cNvSpPr>
          <p:nvPr/>
        </p:nvSpPr>
        <p:spPr>
          <a:xfrm>
            <a:off x="506307" y="747581"/>
            <a:ext cx="3042616" cy="644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1E144E"/>
                </a:solidFill>
                <a:latin typeface="Rotunda Reg-Bold" pitchFamily="2" charset="0"/>
                <a:ea typeface="Rotunda Reg-Bold" pitchFamily="2" charset="0"/>
                <a:cs typeface="+mj-cs"/>
              </a:defRPr>
            </a:lvl1pPr>
          </a:lstStyle>
          <a:p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</a:rPr>
              <a:t>Programs &amp; Colleges:</a:t>
            </a: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508B00F9-B653-A869-773C-DE53B62ED0DD}"/>
              </a:ext>
            </a:extLst>
          </p:cNvPr>
          <p:cNvSpPr txBox="1">
            <a:spLocks/>
          </p:cNvSpPr>
          <p:nvPr/>
        </p:nvSpPr>
        <p:spPr>
          <a:xfrm>
            <a:off x="209371" y="1529254"/>
            <a:ext cx="3042616" cy="498190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1E144E"/>
                </a:solidFill>
                <a:latin typeface="Rotunda Reg-Bold" pitchFamily="2" charset="0"/>
                <a:ea typeface="Rotunda Reg-Bold" pitchFamily="2" charset="0"/>
                <a:cs typeface="+mj-cs"/>
              </a:defRPr>
            </a:lvl1pPr>
          </a:lstStyle>
          <a:p>
            <a:pPr marL="285750" indent="-285750">
              <a:lnSpc>
                <a:spcPct val="110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1800" b="0">
                <a:latin typeface="Arial Nova Light" panose="020F0502020204030204" pitchFamily="34" charset="0"/>
                <a:cs typeface="Arial" panose="020B0604020202020204" pitchFamily="34" charset="0"/>
              </a:rPr>
              <a:t>Learn more about what makes each college unique!</a:t>
            </a:r>
          </a:p>
          <a:p>
            <a:pPr marL="285750" indent="-285750">
              <a:lnSpc>
                <a:spcPct val="110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1800" b="0">
                <a:latin typeface="Arial Nova Light" panose="020F0502020204030204" pitchFamily="34" charset="0"/>
                <a:cs typeface="Arial" panose="020B0604020202020204" pitchFamily="34" charset="0"/>
              </a:rPr>
              <a:t>View all college campuses with an interactive map</a:t>
            </a:r>
          </a:p>
          <a:p>
            <a:pPr marL="285750" indent="-285750">
              <a:lnSpc>
                <a:spcPct val="110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1800" b="0">
                <a:latin typeface="Arial Nova Light" panose="020F0502020204030204" pitchFamily="34" charset="0"/>
                <a:cs typeface="Arial" panose="020B0604020202020204" pitchFamily="34" charset="0"/>
              </a:rPr>
              <a:t>View programs offered at each college or each campus</a:t>
            </a:r>
          </a:p>
        </p:txBody>
      </p:sp>
    </p:spTree>
    <p:extLst>
      <p:ext uri="{BB962C8B-B14F-4D97-AF65-F5344CB8AC3E}">
        <p14:creationId xmlns:p14="http://schemas.microsoft.com/office/powerpoint/2010/main" val="30807901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2">
            <a:extLst>
              <a:ext uri="{FF2B5EF4-FFF2-40B4-BE49-F238E27FC236}">
                <a16:creationId xmlns:a16="http://schemas.microsoft.com/office/drawing/2014/main" id="{B972F2DF-CA62-3FDD-CE50-C5FBA80B18E8}"/>
              </a:ext>
            </a:extLst>
          </p:cNvPr>
          <p:cNvSpPr txBox="1">
            <a:spLocks/>
          </p:cNvSpPr>
          <p:nvPr/>
        </p:nvSpPr>
        <p:spPr>
          <a:xfrm>
            <a:off x="506307" y="38107"/>
            <a:ext cx="3042616" cy="11251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1E144E"/>
                </a:solidFill>
                <a:latin typeface="Rotunda Reg-Bold" pitchFamily="2" charset="0"/>
                <a:ea typeface="Rotunda Reg-Bold" pitchFamily="2" charset="0"/>
                <a:cs typeface="+mj-cs"/>
              </a:defRPr>
            </a:lvl1pPr>
          </a:lstStyle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Website</a:t>
            </a:r>
          </a:p>
        </p:txBody>
      </p:sp>
      <p:sp>
        <p:nvSpPr>
          <p:cNvPr id="14" name="Title 2">
            <a:extLst>
              <a:ext uri="{FF2B5EF4-FFF2-40B4-BE49-F238E27FC236}">
                <a16:creationId xmlns:a16="http://schemas.microsoft.com/office/drawing/2014/main" id="{65E930AA-CCCD-0518-C16B-E6AB7E4DE5B0}"/>
              </a:ext>
            </a:extLst>
          </p:cNvPr>
          <p:cNvSpPr txBox="1">
            <a:spLocks/>
          </p:cNvSpPr>
          <p:nvPr/>
        </p:nvSpPr>
        <p:spPr>
          <a:xfrm>
            <a:off x="506307" y="747581"/>
            <a:ext cx="3042616" cy="644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1E144E"/>
                </a:solidFill>
                <a:latin typeface="Rotunda Reg-Bold" pitchFamily="2" charset="0"/>
                <a:ea typeface="Rotunda Reg-Bold" pitchFamily="2" charset="0"/>
                <a:cs typeface="+mj-cs"/>
              </a:defRPr>
            </a:lvl1pPr>
          </a:lstStyle>
          <a:p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</a:rPr>
              <a:t>Programs &amp; Colleges: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2C0CB29-065D-58D9-4EB8-C6178244A6F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48922" y="0"/>
            <a:ext cx="8643077" cy="685800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AB7F885A-3AC7-0A0D-AD48-0C68490CC0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05049" y="380437"/>
            <a:ext cx="1176446" cy="688345"/>
          </a:xfrm>
          <a:prstGeom prst="rect">
            <a:avLst/>
          </a:prstGeom>
        </p:spPr>
      </p:pic>
      <p:sp>
        <p:nvSpPr>
          <p:cNvPr id="2" name="Title 2">
            <a:extLst>
              <a:ext uri="{FF2B5EF4-FFF2-40B4-BE49-F238E27FC236}">
                <a16:creationId xmlns:a16="http://schemas.microsoft.com/office/drawing/2014/main" id="{0A35550D-CD1D-34E4-03EE-4C78513B714C}"/>
              </a:ext>
            </a:extLst>
          </p:cNvPr>
          <p:cNvSpPr txBox="1">
            <a:spLocks/>
          </p:cNvSpPr>
          <p:nvPr/>
        </p:nvSpPr>
        <p:spPr>
          <a:xfrm>
            <a:off x="209371" y="1529254"/>
            <a:ext cx="3042616" cy="498190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1E144E"/>
                </a:solidFill>
                <a:latin typeface="Rotunda Reg-Bold" pitchFamily="2" charset="0"/>
                <a:ea typeface="Rotunda Reg-Bold" pitchFamily="2" charset="0"/>
                <a:cs typeface="+mj-cs"/>
              </a:defRPr>
            </a:lvl1pPr>
          </a:lstStyle>
          <a:p>
            <a:pPr marL="285750" indent="-285750">
              <a:lnSpc>
                <a:spcPct val="110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1800" b="0">
                <a:latin typeface="Arial Nova Light" panose="020F0502020204030204" pitchFamily="34" charset="0"/>
                <a:cs typeface="Arial" panose="020B0604020202020204" pitchFamily="34" charset="0"/>
              </a:rPr>
              <a:t>Search for any program keyword</a:t>
            </a:r>
          </a:p>
          <a:p>
            <a:pPr marL="285750" indent="-285750">
              <a:lnSpc>
                <a:spcPct val="110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1800" b="0">
                <a:latin typeface="Arial Nova Light" panose="020F0502020204030204" pitchFamily="34" charset="0"/>
                <a:cs typeface="Arial" panose="020B0604020202020204" pitchFamily="34" charset="0"/>
              </a:rPr>
              <a:t>Explore programs by career or field of interest</a:t>
            </a:r>
          </a:p>
          <a:p>
            <a:pPr marL="285750" indent="-285750">
              <a:lnSpc>
                <a:spcPct val="110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1800" b="0">
                <a:latin typeface="Arial Nova Light" panose="020F0502020204030204" pitchFamily="34" charset="0"/>
                <a:cs typeface="Arial" panose="020B0604020202020204" pitchFamily="34" charset="0"/>
              </a:rPr>
              <a:t>Learn more about each career and the programs that lead to them. </a:t>
            </a:r>
          </a:p>
        </p:txBody>
      </p:sp>
    </p:spTree>
    <p:extLst>
      <p:ext uri="{BB962C8B-B14F-4D97-AF65-F5344CB8AC3E}">
        <p14:creationId xmlns:p14="http://schemas.microsoft.com/office/powerpoint/2010/main" val="2326215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ED600C-857C-3142-5FAF-B5916E8A4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33CDB-B017-EFA2-3CB7-60075348E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Program Types</a:t>
            </a:r>
            <a:endParaRPr lang="en-CA" b="1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AD8CA788-6F3B-D6CA-07FB-E07E2B50EE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55296" y="4581541"/>
            <a:ext cx="9681407" cy="5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2121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15310B-7938-9B1C-9625-4DA4E1C142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itle 1">
            <a:extLst>
              <a:ext uri="{FF2B5EF4-FFF2-40B4-BE49-F238E27FC236}">
                <a16:creationId xmlns:a16="http://schemas.microsoft.com/office/drawing/2014/main" id="{FC79B9AA-75CB-B813-B596-A5A2E2557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306" y="38107"/>
            <a:ext cx="9821333" cy="1125110"/>
          </a:xfrm>
        </p:spPr>
        <p:txBody>
          <a:bodyPr/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Program Variety</a:t>
            </a:r>
            <a:endParaRPr lang="en-CA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305AC85-CED7-601D-8ED8-E9EF69291414}"/>
              </a:ext>
            </a:extLst>
          </p:cNvPr>
          <p:cNvGrpSpPr/>
          <p:nvPr/>
        </p:nvGrpSpPr>
        <p:grpSpPr>
          <a:xfrm>
            <a:off x="-378928" y="1168502"/>
            <a:ext cx="12949856" cy="5764946"/>
            <a:chOff x="-378928" y="1168502"/>
            <a:chExt cx="12949856" cy="5764946"/>
          </a:xfrm>
        </p:grpSpPr>
        <p:pic>
          <p:nvPicPr>
            <p:cNvPr id="33" name="Picture 32" descr="A person holding an object&#10;&#10;Description automatically generated">
              <a:extLst>
                <a:ext uri="{FF2B5EF4-FFF2-40B4-BE49-F238E27FC236}">
                  <a16:creationId xmlns:a16="http://schemas.microsoft.com/office/drawing/2014/main" id="{E646CDAF-BE58-E20E-7FDF-7770B32635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698440" y="2633317"/>
              <a:ext cx="1872488" cy="1478263"/>
            </a:xfrm>
            <a:prstGeom prst="rect">
              <a:avLst/>
            </a:prstGeom>
          </p:spPr>
        </p:pic>
        <p:pic>
          <p:nvPicPr>
            <p:cNvPr id="7" name="Picture 6" descr="A person standing behind a large sound board&#10;&#10;Description automatically generated">
              <a:extLst>
                <a:ext uri="{FF2B5EF4-FFF2-40B4-BE49-F238E27FC236}">
                  <a16:creationId xmlns:a16="http://schemas.microsoft.com/office/drawing/2014/main" id="{A21E9CEF-1CEA-B80A-6FD1-C90FCB6E09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34307" y="5423309"/>
              <a:ext cx="2183025" cy="1478263"/>
            </a:xfrm>
            <a:prstGeom prst="rect">
              <a:avLst/>
            </a:prstGeom>
          </p:spPr>
        </p:pic>
        <p:pic>
          <p:nvPicPr>
            <p:cNvPr id="17" name="Picture 16" descr="A person in a construction site&#10;&#10;Description automatically generated">
              <a:extLst>
                <a:ext uri="{FF2B5EF4-FFF2-40B4-BE49-F238E27FC236}">
                  <a16:creationId xmlns:a16="http://schemas.microsoft.com/office/drawing/2014/main" id="{7ACAFA7E-EF50-096F-2905-B938BBA4FE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44446" y="2633317"/>
              <a:ext cx="2289911" cy="1478263"/>
            </a:xfrm>
            <a:prstGeom prst="rect">
              <a:avLst/>
            </a:prstGeom>
          </p:spPr>
        </p:pic>
        <p:pic>
          <p:nvPicPr>
            <p:cNvPr id="19" name="Picture 18" descr="A person wearing a mask and holding a mannequin&#10;&#10;Description automatically generated">
              <a:extLst>
                <a:ext uri="{FF2B5EF4-FFF2-40B4-BE49-F238E27FC236}">
                  <a16:creationId xmlns:a16="http://schemas.microsoft.com/office/drawing/2014/main" id="{0A43D5F1-FC15-E3C4-9C67-9E727D85268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14003" y="2633317"/>
              <a:ext cx="2628023" cy="1478263"/>
            </a:xfrm>
            <a:prstGeom prst="rect">
              <a:avLst/>
            </a:prstGeom>
          </p:spPr>
        </p:pic>
        <p:pic>
          <p:nvPicPr>
            <p:cNvPr id="21" name="Picture 20" descr="A group of people in a green room&#10;&#10;Description automatically generated">
              <a:extLst>
                <a:ext uri="{FF2B5EF4-FFF2-40B4-BE49-F238E27FC236}">
                  <a16:creationId xmlns:a16="http://schemas.microsoft.com/office/drawing/2014/main" id="{19767E6A-0BA2-F08D-4092-E5A8B14C398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9976"/>
            <a:stretch/>
          </p:blipFill>
          <p:spPr>
            <a:xfrm>
              <a:off x="5386992" y="2633317"/>
              <a:ext cx="2217928" cy="1478263"/>
            </a:xfrm>
            <a:prstGeom prst="rect">
              <a:avLst/>
            </a:prstGeom>
          </p:spPr>
        </p:pic>
        <p:pic>
          <p:nvPicPr>
            <p:cNvPr id="23" name="Picture 22" descr="A firefighter spraying water on a burnt out car&#10;&#10;Description automatically generated">
              <a:extLst>
                <a:ext uri="{FF2B5EF4-FFF2-40B4-BE49-F238E27FC236}">
                  <a16:creationId xmlns:a16="http://schemas.microsoft.com/office/drawing/2014/main" id="{5FFCD6EC-D0D5-D67A-2E18-44E278538F3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03959" y="5443461"/>
              <a:ext cx="2217928" cy="1478263"/>
            </a:xfrm>
            <a:prstGeom prst="rect">
              <a:avLst/>
            </a:prstGeom>
          </p:spPr>
        </p:pic>
        <p:pic>
          <p:nvPicPr>
            <p:cNvPr id="31" name="Picture 30" descr="A group of chefs cooking in a kitchen&#10;&#10;Description automatically generated">
              <a:extLst>
                <a:ext uri="{FF2B5EF4-FFF2-40B4-BE49-F238E27FC236}">
                  <a16:creationId xmlns:a16="http://schemas.microsoft.com/office/drawing/2014/main" id="{D0937466-E39A-AF3E-95E6-F73EFE75390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996426" y="2633317"/>
              <a:ext cx="2055397" cy="1478263"/>
            </a:xfrm>
            <a:prstGeom prst="rect">
              <a:avLst/>
            </a:prstGeom>
          </p:spPr>
        </p:pic>
        <p:pic>
          <p:nvPicPr>
            <p:cNvPr id="35" name="Picture 34" descr="A couple of people wearing masks and looking at a computer&#10;&#10;Description automatically generated">
              <a:extLst>
                <a:ext uri="{FF2B5EF4-FFF2-40B4-BE49-F238E27FC236}">
                  <a16:creationId xmlns:a16="http://schemas.microsoft.com/office/drawing/2014/main" id="{4B815E65-89AF-9C33-58C8-E34330EE12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69116" y="5420013"/>
              <a:ext cx="2222938" cy="1478263"/>
            </a:xfrm>
            <a:prstGeom prst="rect">
              <a:avLst/>
            </a:prstGeom>
          </p:spPr>
        </p:pic>
        <p:pic>
          <p:nvPicPr>
            <p:cNvPr id="37" name="Picture 36" descr="A person smelling a glass of liquid&#10;&#10;Description automatically generated">
              <a:extLst>
                <a:ext uri="{FF2B5EF4-FFF2-40B4-BE49-F238E27FC236}">
                  <a16:creationId xmlns:a16="http://schemas.microsoft.com/office/drawing/2014/main" id="{87F56CEC-CEB4-5909-6109-9B36474E93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771965" y="5408289"/>
              <a:ext cx="2744171" cy="1478263"/>
            </a:xfrm>
            <a:prstGeom prst="rect">
              <a:avLst/>
            </a:prstGeom>
          </p:spPr>
        </p:pic>
        <p:pic>
          <p:nvPicPr>
            <p:cNvPr id="39" name="Picture 38" descr="A person in a cockpit of a plane&#10;&#10;Description automatically generated">
              <a:extLst>
                <a:ext uri="{FF2B5EF4-FFF2-40B4-BE49-F238E27FC236}">
                  <a16:creationId xmlns:a16="http://schemas.microsoft.com/office/drawing/2014/main" id="{CB504771-FDE6-C955-706B-470781EB17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191951" y="2633317"/>
              <a:ext cx="2039001" cy="1478263"/>
            </a:xfrm>
            <a:prstGeom prst="rect">
              <a:avLst/>
            </a:prstGeom>
          </p:spPr>
        </p:pic>
        <p:pic>
          <p:nvPicPr>
            <p:cNvPr id="43" name="Picture 42" descr="A group of young men working on a machine&#10;&#10;Description automatically generated">
              <a:extLst>
                <a:ext uri="{FF2B5EF4-FFF2-40B4-BE49-F238E27FC236}">
                  <a16:creationId xmlns:a16="http://schemas.microsoft.com/office/drawing/2014/main" id="{BA4409BD-9BB2-9D2E-4BDE-ADFFF3DFFA5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42094" y="5431737"/>
              <a:ext cx="2217394" cy="1478263"/>
            </a:xfrm>
            <a:prstGeom prst="rect">
              <a:avLst/>
            </a:prstGeom>
          </p:spPr>
        </p:pic>
        <p:pic>
          <p:nvPicPr>
            <p:cNvPr id="47" name="Picture 46" descr="A group of men wearing hard hats&#10;&#10;Description automatically generated">
              <a:extLst>
                <a:ext uri="{FF2B5EF4-FFF2-40B4-BE49-F238E27FC236}">
                  <a16:creationId xmlns:a16="http://schemas.microsoft.com/office/drawing/2014/main" id="{2F65C2CC-2F6A-1D2F-C621-FF8955B807B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33333" y="5455185"/>
              <a:ext cx="1971017" cy="1478263"/>
            </a:xfrm>
            <a:prstGeom prst="rect">
              <a:avLst/>
            </a:prstGeom>
          </p:spPr>
        </p:pic>
        <p:pic>
          <p:nvPicPr>
            <p:cNvPr id="56" name="Picture 55" descr="A couple of men standing next to a rack with wires&#10;&#10;Description automatically generated">
              <a:extLst>
                <a:ext uri="{FF2B5EF4-FFF2-40B4-BE49-F238E27FC236}">
                  <a16:creationId xmlns:a16="http://schemas.microsoft.com/office/drawing/2014/main" id="{38DAA627-97E5-88F9-969C-CBD77FA33F0D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60751" y="5453539"/>
              <a:ext cx="2217394" cy="1478263"/>
            </a:xfrm>
            <a:prstGeom prst="rect">
              <a:avLst/>
            </a:prstGeom>
          </p:spPr>
        </p:pic>
        <p:pic>
          <p:nvPicPr>
            <p:cNvPr id="58" name="Picture 57" descr="A person and person looking at plants&#10;&#10;Description automatically generated">
              <a:extLst>
                <a:ext uri="{FF2B5EF4-FFF2-40B4-BE49-F238E27FC236}">
                  <a16:creationId xmlns:a16="http://schemas.microsoft.com/office/drawing/2014/main" id="{09D87928-37DD-F4FB-2883-383F19981296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378928" y="2633317"/>
              <a:ext cx="2136310" cy="1478263"/>
            </a:xfrm>
            <a:prstGeom prst="rect">
              <a:avLst/>
            </a:prstGeom>
          </p:spPr>
        </p:pic>
        <p:pic>
          <p:nvPicPr>
            <p:cNvPr id="11" name="Picture 10" descr="Men standing next to a plane&#10;&#10;Description automatically generated">
              <a:extLst>
                <a:ext uri="{FF2B5EF4-FFF2-40B4-BE49-F238E27FC236}">
                  <a16:creationId xmlns:a16="http://schemas.microsoft.com/office/drawing/2014/main" id="{F24A7FB9-0768-2D82-DB52-BB89BCE0D8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554732" y="1168502"/>
              <a:ext cx="2006835" cy="1478263"/>
            </a:xfrm>
            <a:prstGeom prst="rect">
              <a:avLst/>
            </a:prstGeom>
          </p:spPr>
        </p:pic>
        <p:pic>
          <p:nvPicPr>
            <p:cNvPr id="13" name="Picture 12" descr="A group of people wearing face masks&#10;&#10;Description automatically generated">
              <a:extLst>
                <a:ext uri="{FF2B5EF4-FFF2-40B4-BE49-F238E27FC236}">
                  <a16:creationId xmlns:a16="http://schemas.microsoft.com/office/drawing/2014/main" id="{E060F45A-B5CF-2252-4708-E00A7843B5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29678" y="1168502"/>
              <a:ext cx="2214643" cy="1478263"/>
            </a:xfrm>
            <a:prstGeom prst="rect">
              <a:avLst/>
            </a:prstGeom>
          </p:spPr>
        </p:pic>
        <p:pic>
          <p:nvPicPr>
            <p:cNvPr id="15" name="Picture 14" descr="A person in a safety vest holding a phone and a clipboard in a forest&#10;&#10;Description automatically generated">
              <a:extLst>
                <a:ext uri="{FF2B5EF4-FFF2-40B4-BE49-F238E27FC236}">
                  <a16:creationId xmlns:a16="http://schemas.microsoft.com/office/drawing/2014/main" id="{6DB9845E-C189-C01F-B00C-0B54223CDE45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69529" y="1168502"/>
              <a:ext cx="2221090" cy="1478263"/>
            </a:xfrm>
            <a:prstGeom prst="rect">
              <a:avLst/>
            </a:prstGeom>
          </p:spPr>
        </p:pic>
        <p:pic>
          <p:nvPicPr>
            <p:cNvPr id="25" name="Picture 24" descr="A person working on a machine&#10;&#10;Description automatically generated">
              <a:extLst>
                <a:ext uri="{FF2B5EF4-FFF2-40B4-BE49-F238E27FC236}">
                  <a16:creationId xmlns:a16="http://schemas.microsoft.com/office/drawing/2014/main" id="{D5359F51-3FD9-FD24-AE7B-5FC7B9367E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40584" y="1168502"/>
              <a:ext cx="2217928" cy="1478263"/>
            </a:xfrm>
            <a:prstGeom prst="rect">
              <a:avLst/>
            </a:prstGeom>
          </p:spPr>
        </p:pic>
        <p:pic>
          <p:nvPicPr>
            <p:cNvPr id="27" name="Picture 26" descr="A person in gloves holding a plant&#10;&#10;Description automatically generated">
              <a:extLst>
                <a:ext uri="{FF2B5EF4-FFF2-40B4-BE49-F238E27FC236}">
                  <a16:creationId xmlns:a16="http://schemas.microsoft.com/office/drawing/2014/main" id="{F65F413F-3B6A-37EE-5F43-C856D0346A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84046" y="1168502"/>
              <a:ext cx="2217066" cy="1478263"/>
            </a:xfrm>
            <a:prstGeom prst="rect">
              <a:avLst/>
            </a:prstGeom>
          </p:spPr>
        </p:pic>
        <p:pic>
          <p:nvPicPr>
            <p:cNvPr id="45" name="Picture 44" descr="A person lying on a bed with a person in gloves&#10;&#10;Description automatically generated">
              <a:extLst>
                <a:ext uri="{FF2B5EF4-FFF2-40B4-BE49-F238E27FC236}">
                  <a16:creationId xmlns:a16="http://schemas.microsoft.com/office/drawing/2014/main" id="{59E027BC-3BEC-BE1A-3DB4-D433A4C6658D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66199" y="1168502"/>
              <a:ext cx="1971017" cy="1478263"/>
            </a:xfrm>
            <a:prstGeom prst="rect">
              <a:avLst/>
            </a:prstGeom>
          </p:spPr>
        </p:pic>
        <p:pic>
          <p:nvPicPr>
            <p:cNvPr id="62" name="Picture 61" descr="A person in a mask standing next to a person on a treadmill&#10;&#10;Description automatically generated">
              <a:extLst>
                <a:ext uri="{FF2B5EF4-FFF2-40B4-BE49-F238E27FC236}">
                  <a16:creationId xmlns:a16="http://schemas.microsoft.com/office/drawing/2014/main" id="{0F88305A-2D61-64D0-FCD1-DB9DE3D648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97900" y="1168502"/>
              <a:ext cx="2217394" cy="1478263"/>
            </a:xfrm>
            <a:prstGeom prst="rect">
              <a:avLst/>
            </a:prstGeom>
          </p:spPr>
        </p:pic>
        <p:pic>
          <p:nvPicPr>
            <p:cNvPr id="9" name="Picture 8" descr="A person in a hard hat and overalls holding a rope around a tree&#10;&#10;Description automatically generated">
              <a:extLst>
                <a:ext uri="{FF2B5EF4-FFF2-40B4-BE49-F238E27FC236}">
                  <a16:creationId xmlns:a16="http://schemas.microsoft.com/office/drawing/2014/main" id="{BA291288-73FA-9FCE-F6E1-78BD986D77B1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25008" y="4107264"/>
              <a:ext cx="2214438" cy="1478263"/>
            </a:xfrm>
            <a:prstGeom prst="rect">
              <a:avLst/>
            </a:prstGeom>
          </p:spPr>
        </p:pic>
        <p:pic>
          <p:nvPicPr>
            <p:cNvPr id="29" name="Picture 28" descr="A person working on a machine&#10;&#10;Description automatically generated">
              <a:extLst>
                <a:ext uri="{FF2B5EF4-FFF2-40B4-BE49-F238E27FC236}">
                  <a16:creationId xmlns:a16="http://schemas.microsoft.com/office/drawing/2014/main" id="{697C57B0-29D4-05A0-EF5B-0378EA51B8A5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66199" y="4107264"/>
              <a:ext cx="2627243" cy="1478263"/>
            </a:xfrm>
            <a:prstGeom prst="rect">
              <a:avLst/>
            </a:prstGeom>
          </p:spPr>
        </p:pic>
        <p:pic>
          <p:nvPicPr>
            <p:cNvPr id="41" name="Picture 40" descr="A person welding a piece of metal&#10;&#10;Description automatically generated">
              <a:extLst>
                <a:ext uri="{FF2B5EF4-FFF2-40B4-BE49-F238E27FC236}">
                  <a16:creationId xmlns:a16="http://schemas.microsoft.com/office/drawing/2014/main" id="{9F74BD82-C24A-4947-510A-792D8B302F5E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573509" y="4107264"/>
              <a:ext cx="1987423" cy="1478263"/>
            </a:xfrm>
            <a:prstGeom prst="rect">
              <a:avLst/>
            </a:prstGeom>
          </p:spPr>
        </p:pic>
        <p:pic>
          <p:nvPicPr>
            <p:cNvPr id="49" name="Picture 48" descr="A person and person in a field&#10;&#10;Description automatically generated">
              <a:extLst>
                <a:ext uri="{FF2B5EF4-FFF2-40B4-BE49-F238E27FC236}">
                  <a16:creationId xmlns:a16="http://schemas.microsoft.com/office/drawing/2014/main" id="{B68F22D0-0A94-D060-DAB8-517F66ADB3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00144" y="4107264"/>
              <a:ext cx="3326748" cy="1478263"/>
            </a:xfrm>
            <a:prstGeom prst="rect">
              <a:avLst/>
            </a:prstGeom>
          </p:spPr>
        </p:pic>
        <p:pic>
          <p:nvPicPr>
            <p:cNvPr id="54" name="Picture 53" descr="A person looking through a microscope&#10;&#10;Description automatically generated">
              <a:extLst>
                <a:ext uri="{FF2B5EF4-FFF2-40B4-BE49-F238E27FC236}">
                  <a16:creationId xmlns:a16="http://schemas.microsoft.com/office/drawing/2014/main" id="{12CD9565-2675-50E4-A30B-81D344ABC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6222" y="4107264"/>
              <a:ext cx="1873075" cy="1478263"/>
            </a:xfrm>
            <a:prstGeom prst="rect">
              <a:avLst/>
            </a:prstGeom>
          </p:spPr>
        </p:pic>
        <p:pic>
          <p:nvPicPr>
            <p:cNvPr id="60" name="Picture 59" descr="A person holding a burger&#10;&#10;Description automatically generated">
              <a:extLst>
                <a:ext uri="{FF2B5EF4-FFF2-40B4-BE49-F238E27FC236}">
                  <a16:creationId xmlns:a16="http://schemas.microsoft.com/office/drawing/2014/main" id="{D5A80260-9E18-2D04-DEB9-7D4287E862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9406" y="4107264"/>
              <a:ext cx="2216314" cy="14782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262494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7AAC0-261D-AADA-3A2B-8AF40D314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306" y="38107"/>
            <a:ext cx="9821333" cy="1125110"/>
          </a:xfrm>
        </p:spPr>
        <p:txBody>
          <a:bodyPr/>
          <a:lstStyle/>
          <a:p>
            <a:r>
              <a:rPr lang="en-US"/>
              <a:t>Skilled Trades Programs</a:t>
            </a:r>
            <a:endParaRPr lang="en-CA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6E1AD044-6186-E891-37E7-2FE58D1C1687}"/>
              </a:ext>
            </a:extLst>
          </p:cNvPr>
          <p:cNvSpPr txBox="1">
            <a:spLocks/>
          </p:cNvSpPr>
          <p:nvPr/>
        </p:nvSpPr>
        <p:spPr>
          <a:xfrm>
            <a:off x="713977" y="1612231"/>
            <a:ext cx="4988991" cy="49449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215173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215173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215173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15173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15173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  <a:spcAft>
                <a:spcPts val="1200"/>
              </a:spcAft>
            </a:pPr>
            <a:r>
              <a:rPr lang="en-US">
                <a:solidFill>
                  <a:srgbClr val="1E144E"/>
                </a:solidFill>
                <a:cs typeface="Arial" panose="020B0604020202020204" pitchFamily="34" charset="0"/>
              </a:rPr>
              <a:t>By 2030, there will be 700,000 vacant trades jobs across Canada</a:t>
            </a:r>
          </a:p>
          <a:p>
            <a:pPr>
              <a:spcBef>
                <a:spcPts val="1800"/>
              </a:spcBef>
              <a:spcAft>
                <a:spcPts val="1200"/>
              </a:spcAft>
            </a:pPr>
            <a:r>
              <a:rPr lang="en-US">
                <a:solidFill>
                  <a:srgbClr val="1E144E"/>
                </a:solidFill>
                <a:cs typeface="Arial" panose="020B0604020202020204" pitchFamily="34" charset="0"/>
              </a:rPr>
              <a:t>Learn a trade in a classroom environment </a:t>
            </a:r>
          </a:p>
          <a:p>
            <a:pPr>
              <a:spcBef>
                <a:spcPts val="1800"/>
              </a:spcBef>
              <a:spcAft>
                <a:spcPts val="1200"/>
              </a:spcAft>
            </a:pPr>
            <a:r>
              <a:rPr lang="en-US">
                <a:solidFill>
                  <a:srgbClr val="1E144E"/>
                </a:solidFill>
                <a:cs typeface="Arial" panose="020B0604020202020204" pitchFamily="34" charset="0"/>
              </a:rPr>
              <a:t>Safe simulations</a:t>
            </a:r>
          </a:p>
          <a:p>
            <a:pPr>
              <a:spcBef>
                <a:spcPts val="1800"/>
              </a:spcBef>
              <a:spcAft>
                <a:spcPts val="1200"/>
              </a:spcAft>
            </a:pPr>
            <a:r>
              <a:rPr lang="en-US">
                <a:solidFill>
                  <a:srgbClr val="1E144E"/>
                </a:solidFill>
                <a:cs typeface="Arial" panose="020B0604020202020204" pitchFamily="34" charset="0"/>
              </a:rPr>
              <a:t>Help students find apprenticeships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E7FB1BF-4B2B-CAA5-79F3-9F3E5EBF326D}"/>
              </a:ext>
            </a:extLst>
          </p:cNvPr>
          <p:cNvGrpSpPr/>
          <p:nvPr/>
        </p:nvGrpSpPr>
        <p:grpSpPr>
          <a:xfrm>
            <a:off x="5914289" y="1163638"/>
            <a:ext cx="6315811" cy="5721349"/>
            <a:chOff x="6361161" y="1568449"/>
            <a:chExt cx="5868939" cy="5316538"/>
          </a:xfrm>
        </p:grpSpPr>
        <p:pic>
          <p:nvPicPr>
            <p:cNvPr id="21" name="Picture 20" descr="A large factory with machines&#10;&#10;Description automatically generated">
              <a:extLst>
                <a:ext uri="{FF2B5EF4-FFF2-40B4-BE49-F238E27FC236}">
                  <a16:creationId xmlns:a16="http://schemas.microsoft.com/office/drawing/2014/main" id="{6C4216BF-72C1-1E6D-D5A6-3BC2582AEA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48650" y="1576387"/>
              <a:ext cx="3981450" cy="5308600"/>
            </a:xfrm>
            <a:prstGeom prst="rect">
              <a:avLst/>
            </a:prstGeom>
          </p:spPr>
        </p:pic>
        <p:pic>
          <p:nvPicPr>
            <p:cNvPr id="23" name="Picture 22" descr="A group of people standing around a table&#10;&#10;Description automatically generated">
              <a:extLst>
                <a:ext uri="{FF2B5EF4-FFF2-40B4-BE49-F238E27FC236}">
                  <a16:creationId xmlns:a16="http://schemas.microsoft.com/office/drawing/2014/main" id="{16EA0AAE-70E3-494C-1353-A5A1262E05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361161" y="1568449"/>
              <a:ext cx="2779761" cy="2671763"/>
            </a:xfrm>
            <a:prstGeom prst="rect">
              <a:avLst/>
            </a:prstGeom>
          </p:spPr>
        </p:pic>
        <p:pic>
          <p:nvPicPr>
            <p:cNvPr id="19" name="Picture 18" descr="A group of people wearing face masks&#10;&#10;Description automatically generated">
              <a:extLst>
                <a:ext uri="{FF2B5EF4-FFF2-40B4-BE49-F238E27FC236}">
                  <a16:creationId xmlns:a16="http://schemas.microsoft.com/office/drawing/2014/main" id="{54A85BFA-A9B7-F769-3AD7-2A4E023CF5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361161" y="4213224"/>
              <a:ext cx="2779761" cy="26717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40480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668E0-0811-35A0-8D70-DB97C32E0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306" y="38107"/>
            <a:ext cx="9821333" cy="1125110"/>
          </a:xfrm>
        </p:spPr>
        <p:txBody>
          <a:bodyPr>
            <a:normAutofit/>
          </a:bodyPr>
          <a:lstStyle/>
          <a:p>
            <a:r>
              <a:rPr lang="en-US"/>
              <a:t>Program Types</a:t>
            </a:r>
            <a:endParaRPr lang="en-CA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5BBB338-BB64-6EC8-F1D1-31788EF0C177}"/>
              </a:ext>
            </a:extLst>
          </p:cNvPr>
          <p:cNvSpPr txBox="1">
            <a:spLocks/>
          </p:cNvSpPr>
          <p:nvPr/>
        </p:nvSpPr>
        <p:spPr>
          <a:xfrm>
            <a:off x="444500" y="2813663"/>
            <a:ext cx="3398295" cy="28458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2400" kern="100">
                <a:solidFill>
                  <a:srgbClr val="1E144E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Certificate Programs</a:t>
            </a:r>
            <a:br>
              <a:rPr lang="en-CA" sz="2400" kern="100">
                <a:solidFill>
                  <a:srgbClr val="1E144E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</a:br>
            <a:r>
              <a:rPr lang="en-CA" sz="2400" i="1" kern="100">
                <a:solidFill>
                  <a:srgbClr val="1E144E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(1 year) </a:t>
            </a:r>
            <a:endParaRPr lang="en-CA" sz="2400" i="1" kern="100">
              <a:solidFill>
                <a:srgbClr val="1E144E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2400" kern="100">
                <a:solidFill>
                  <a:srgbClr val="1E144E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Graduate Certificate Programs </a:t>
            </a:r>
            <a:r>
              <a:rPr lang="en-CA" sz="2400" i="1" kern="100">
                <a:solidFill>
                  <a:srgbClr val="1E144E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(1 year) </a:t>
            </a:r>
            <a:endParaRPr lang="en-CA" sz="2400" i="1" kern="100">
              <a:solidFill>
                <a:srgbClr val="1E144E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1756D9F-EF46-2C16-4680-B932CD66BA7F}"/>
              </a:ext>
            </a:extLst>
          </p:cNvPr>
          <p:cNvSpPr txBox="1">
            <a:spLocks/>
          </p:cNvSpPr>
          <p:nvPr/>
        </p:nvSpPr>
        <p:spPr>
          <a:xfrm>
            <a:off x="4152899" y="2813663"/>
            <a:ext cx="3886243" cy="28458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2400" kern="100">
                <a:solidFill>
                  <a:srgbClr val="1E144E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Diploma Programs</a:t>
            </a:r>
            <a:br>
              <a:rPr lang="en-CA" sz="2400" kern="100">
                <a:solidFill>
                  <a:srgbClr val="1E144E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</a:br>
            <a:r>
              <a:rPr lang="en-CA" sz="2400" i="1" kern="100">
                <a:solidFill>
                  <a:srgbClr val="1E144E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(2 years) </a:t>
            </a:r>
            <a:endParaRPr lang="en-CA" sz="2400" i="1" kern="100">
              <a:solidFill>
                <a:srgbClr val="1E144E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2400" kern="100">
                <a:solidFill>
                  <a:srgbClr val="1E144E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Advanced Diploma Programs </a:t>
            </a:r>
            <a:r>
              <a:rPr lang="en-CA" sz="2400" i="1" kern="100">
                <a:solidFill>
                  <a:srgbClr val="1E144E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(3 years)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B37CFFA-94E5-7B2C-4262-611CDD86001B}"/>
              </a:ext>
            </a:extLst>
          </p:cNvPr>
          <p:cNvSpPr txBox="1">
            <a:spLocks/>
          </p:cNvSpPr>
          <p:nvPr/>
        </p:nvSpPr>
        <p:spPr>
          <a:xfrm>
            <a:off x="7920034" y="2813663"/>
            <a:ext cx="3825652" cy="31472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2400" kern="100">
                <a:solidFill>
                  <a:srgbClr val="1E144E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Degree Programs</a:t>
            </a:r>
            <a:br>
              <a:rPr lang="en-CA" sz="2400" i="1" kern="100">
                <a:solidFill>
                  <a:srgbClr val="1E144E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</a:br>
            <a:r>
              <a:rPr lang="en-CA" sz="2400" i="1" kern="100">
                <a:solidFill>
                  <a:srgbClr val="1E144E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(3 years) </a:t>
            </a:r>
            <a:endParaRPr lang="en-CA" sz="2400" i="1" kern="100">
              <a:solidFill>
                <a:srgbClr val="1E144E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2400" kern="100">
                <a:solidFill>
                  <a:srgbClr val="1E144E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Degree Programs (Honours)</a:t>
            </a:r>
            <a:r>
              <a:rPr lang="en-CA" sz="2400" i="1" kern="100">
                <a:solidFill>
                  <a:srgbClr val="1E144E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 (</a:t>
            </a:r>
            <a:r>
              <a:rPr lang="en-CA" sz="2400" i="1" kern="100">
                <a:solidFill>
                  <a:srgbClr val="1E144E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4 </a:t>
            </a:r>
            <a:r>
              <a:rPr lang="en-CA" sz="2400" i="1" kern="100">
                <a:solidFill>
                  <a:srgbClr val="1E144E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years)</a:t>
            </a:r>
          </a:p>
          <a:p>
            <a:pPr marL="342900" indent="-34290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2400" kern="100">
                <a:solidFill>
                  <a:srgbClr val="1E144E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Collaborative Degree Programs </a:t>
            </a:r>
            <a:r>
              <a:rPr lang="en-CA" sz="2400" i="1" kern="100">
                <a:solidFill>
                  <a:srgbClr val="1E144E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(4 - 5 years)</a:t>
            </a:r>
            <a:endParaRPr lang="en-CA" sz="2400" i="1" kern="100">
              <a:solidFill>
                <a:srgbClr val="1E144E"/>
              </a:solidFill>
              <a:effectLst/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B524ACB-2D0B-551E-CF3C-22D90567D8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4500" y="1632206"/>
            <a:ext cx="804629" cy="804629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E5146824-3B11-77A6-9FD6-28288637ED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95667" y="1632205"/>
            <a:ext cx="804630" cy="80463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F4A5A281-B9F4-5836-C200-9B72318270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20034" y="1641841"/>
            <a:ext cx="804630" cy="80463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56B280A-3147-F828-00BA-AD112D12E259}"/>
              </a:ext>
            </a:extLst>
          </p:cNvPr>
          <p:cNvSpPr txBox="1"/>
          <p:nvPr/>
        </p:nvSpPr>
        <p:spPr>
          <a:xfrm>
            <a:off x="1283477" y="1782546"/>
            <a:ext cx="22537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2800" b="1" kern="100">
                <a:solidFill>
                  <a:srgbClr val="1E144E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Certificates </a:t>
            </a:r>
            <a:endParaRPr lang="en-US" sz="28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A359E93-A085-AC36-E461-0320163758C8}"/>
              </a:ext>
            </a:extLst>
          </p:cNvPr>
          <p:cNvSpPr txBox="1"/>
          <p:nvPr/>
        </p:nvSpPr>
        <p:spPr>
          <a:xfrm>
            <a:off x="4800297" y="1782546"/>
            <a:ext cx="22537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2800" b="1" kern="100">
                <a:solidFill>
                  <a:srgbClr val="1E144E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Diplomas </a:t>
            </a:r>
            <a:endParaRPr lang="en-US" sz="28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4011D57-C1D3-1051-7780-35B8C23E5B61}"/>
              </a:ext>
            </a:extLst>
          </p:cNvPr>
          <p:cNvSpPr txBox="1"/>
          <p:nvPr/>
        </p:nvSpPr>
        <p:spPr>
          <a:xfrm>
            <a:off x="8724664" y="1782546"/>
            <a:ext cx="22537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2800" b="1" kern="100">
                <a:solidFill>
                  <a:srgbClr val="1E144E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Degrees 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275478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668E0-0811-35A0-8D70-DB97C32E0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306" y="38107"/>
            <a:ext cx="9821333" cy="1125110"/>
          </a:xfrm>
        </p:spPr>
        <p:txBody>
          <a:bodyPr>
            <a:normAutofit/>
          </a:bodyPr>
          <a:lstStyle/>
          <a:p>
            <a:r>
              <a:rPr lang="en-US"/>
              <a:t>Certificate Program Types</a:t>
            </a:r>
            <a:endParaRPr lang="en-CA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5BBB338-BB64-6EC8-F1D1-31788EF0C177}"/>
              </a:ext>
            </a:extLst>
          </p:cNvPr>
          <p:cNvSpPr txBox="1">
            <a:spLocks/>
          </p:cNvSpPr>
          <p:nvPr/>
        </p:nvSpPr>
        <p:spPr>
          <a:xfrm>
            <a:off x="673100" y="2388308"/>
            <a:ext cx="6003925" cy="3119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15000"/>
              </a:lnSpc>
              <a:spcBef>
                <a:spcPts val="60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CA" sz="2400" kern="100">
                <a:solidFill>
                  <a:srgbClr val="1E144E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Certificate Programs</a:t>
            </a:r>
            <a:r>
              <a:rPr lang="en-CA" sz="2400" i="1" kern="100">
                <a:solidFill>
                  <a:srgbClr val="1E144E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 </a:t>
            </a:r>
            <a:br>
              <a:rPr lang="en-CA" sz="2400" i="1" kern="100">
                <a:solidFill>
                  <a:srgbClr val="1E144E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</a:br>
            <a:r>
              <a:rPr lang="en-CA" sz="2400" i="1" kern="100">
                <a:solidFill>
                  <a:srgbClr val="1E144E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(1 year)</a:t>
            </a:r>
            <a:endParaRPr lang="en-CA" sz="2400" i="1" kern="100">
              <a:solidFill>
                <a:srgbClr val="1E144E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Bef>
                <a:spcPts val="60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CA" sz="2400" kern="100">
                <a:solidFill>
                  <a:srgbClr val="1E144E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Graduate Certificate Programs</a:t>
            </a:r>
            <a:r>
              <a:rPr lang="en-CA" sz="2400" i="1" kern="100">
                <a:solidFill>
                  <a:srgbClr val="1E144E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 </a:t>
            </a:r>
            <a:br>
              <a:rPr lang="en-CA" sz="2400" i="1" kern="100">
                <a:solidFill>
                  <a:srgbClr val="1E144E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</a:br>
            <a:r>
              <a:rPr lang="en-CA" sz="2400" i="1" kern="100">
                <a:solidFill>
                  <a:srgbClr val="1E144E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(1 year) </a:t>
            </a:r>
            <a:endParaRPr lang="en-CA" sz="2400" i="1" kern="100">
              <a:solidFill>
                <a:srgbClr val="1E144E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A79096D-1718-27F6-9953-5375ED317748}"/>
              </a:ext>
            </a:extLst>
          </p:cNvPr>
          <p:cNvSpPr/>
          <p:nvPr/>
        </p:nvSpPr>
        <p:spPr>
          <a:xfrm>
            <a:off x="7315200" y="2205179"/>
            <a:ext cx="4476750" cy="3653017"/>
          </a:xfrm>
          <a:prstGeom prst="roundRect">
            <a:avLst>
              <a:gd name="adj" fmla="val 5455"/>
            </a:avLst>
          </a:prstGeom>
          <a:solidFill>
            <a:srgbClr val="F6F5F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2B52721-A453-9D5D-D81D-61F49B6A0C1D}"/>
              </a:ext>
            </a:extLst>
          </p:cNvPr>
          <p:cNvSpPr txBox="1"/>
          <p:nvPr/>
        </p:nvSpPr>
        <p:spPr>
          <a:xfrm>
            <a:off x="7657398" y="2793190"/>
            <a:ext cx="378348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400" kern="100">
                <a:solidFill>
                  <a:srgbClr val="1E144E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Quick</a:t>
            </a:r>
          </a:p>
          <a:p>
            <a:pPr marL="457200" indent="-457200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400" kern="100">
                <a:solidFill>
                  <a:srgbClr val="1E144E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Get equipped with essential skills</a:t>
            </a:r>
          </a:p>
          <a:p>
            <a:pPr marL="457200" indent="-457200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400" kern="100">
                <a:solidFill>
                  <a:srgbClr val="1E144E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Perfect to efficiently enter the workforce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9A38FF-A2C4-8172-D285-57BF8E689F95}"/>
              </a:ext>
            </a:extLst>
          </p:cNvPr>
          <p:cNvSpPr txBox="1"/>
          <p:nvPr/>
        </p:nvSpPr>
        <p:spPr>
          <a:xfrm>
            <a:off x="9243088" y="1649564"/>
            <a:ext cx="24897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>
                <a:solidFill>
                  <a:srgbClr val="1E144E"/>
                </a:solidFill>
                <a:latin typeface="Arial Nova Light" panose="020B0304020202020204" pitchFamily="34" charset="0"/>
              </a:rPr>
              <a:t>Key Takeaways</a:t>
            </a:r>
            <a:endParaRPr lang="en-CA" sz="2800">
              <a:solidFill>
                <a:srgbClr val="1E144E"/>
              </a:solidFill>
              <a:latin typeface="Arial Nova Light" panose="020B0304020202020204" pitchFamily="34" charset="0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CD4086B-CABE-C27D-92C6-8CE474E1B4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55087" y="1163217"/>
            <a:ext cx="1585525" cy="158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3459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21F3207-E38D-E9B6-D0F2-C70B74EB95E4}"/>
              </a:ext>
            </a:extLst>
          </p:cNvPr>
          <p:cNvSpPr/>
          <p:nvPr/>
        </p:nvSpPr>
        <p:spPr>
          <a:xfrm>
            <a:off x="7315200" y="2205179"/>
            <a:ext cx="4476750" cy="3653017"/>
          </a:xfrm>
          <a:prstGeom prst="roundRect">
            <a:avLst>
              <a:gd name="adj" fmla="val 5455"/>
            </a:avLst>
          </a:prstGeom>
          <a:solidFill>
            <a:srgbClr val="F6F5F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C668E0-0811-35A0-8D70-DB97C32E0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306" y="38107"/>
            <a:ext cx="9821333" cy="1125110"/>
          </a:xfrm>
        </p:spPr>
        <p:txBody>
          <a:bodyPr>
            <a:normAutofit/>
          </a:bodyPr>
          <a:lstStyle/>
          <a:p>
            <a:r>
              <a:rPr lang="en-US"/>
              <a:t>Diploma Program Types</a:t>
            </a:r>
            <a:endParaRPr lang="en-CA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1756D9F-EF46-2C16-4680-B932CD66BA7F}"/>
              </a:ext>
            </a:extLst>
          </p:cNvPr>
          <p:cNvSpPr txBox="1">
            <a:spLocks/>
          </p:cNvSpPr>
          <p:nvPr/>
        </p:nvSpPr>
        <p:spPr>
          <a:xfrm>
            <a:off x="673101" y="2388308"/>
            <a:ext cx="6003924" cy="37316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15000"/>
              </a:lnSpc>
              <a:spcBef>
                <a:spcPts val="60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CA" sz="2400" kern="100">
                <a:solidFill>
                  <a:srgbClr val="1E144E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Diploma Programs </a:t>
            </a:r>
            <a:br>
              <a:rPr lang="en-CA" sz="2400" kern="100">
                <a:solidFill>
                  <a:srgbClr val="1E144E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</a:br>
            <a:r>
              <a:rPr lang="en-CA" sz="2400" i="1" kern="100">
                <a:solidFill>
                  <a:srgbClr val="1E144E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(2 years) </a:t>
            </a:r>
            <a:endParaRPr lang="en-CA" sz="2400" i="1" kern="100">
              <a:solidFill>
                <a:srgbClr val="1E144E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Bef>
                <a:spcPts val="60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CA" sz="2400" kern="100">
                <a:solidFill>
                  <a:srgbClr val="1E144E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Advanced Diploma Programs </a:t>
            </a:r>
            <a:br>
              <a:rPr lang="en-CA" sz="2400" kern="100">
                <a:solidFill>
                  <a:srgbClr val="1E144E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</a:br>
            <a:r>
              <a:rPr lang="en-CA" sz="2400" i="1" kern="100">
                <a:solidFill>
                  <a:srgbClr val="1E144E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(3 years)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272ACC-FC90-3D88-B431-F22760B3BAA0}"/>
              </a:ext>
            </a:extLst>
          </p:cNvPr>
          <p:cNvSpPr txBox="1"/>
          <p:nvPr/>
        </p:nvSpPr>
        <p:spPr>
          <a:xfrm>
            <a:off x="7657398" y="2646692"/>
            <a:ext cx="3953577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400" kern="100">
                <a:solidFill>
                  <a:srgbClr val="1E144E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Helps you stand out</a:t>
            </a:r>
          </a:p>
          <a:p>
            <a:pPr marL="457200" indent="-457200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400" kern="100">
                <a:solidFill>
                  <a:srgbClr val="1E144E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Often includes a</a:t>
            </a:r>
            <a:br>
              <a:rPr lang="en-US" sz="2400" kern="100">
                <a:solidFill>
                  <a:srgbClr val="1E144E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en-US" sz="2400" kern="100">
                <a:solidFill>
                  <a:srgbClr val="1E144E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co-op or work placement</a:t>
            </a:r>
          </a:p>
          <a:p>
            <a:pPr marL="457200" indent="-457200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400" kern="100">
                <a:solidFill>
                  <a:srgbClr val="1E144E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</a:t>
            </a:r>
            <a:r>
              <a:rPr lang="en-US" sz="2400" kern="100">
                <a:solidFill>
                  <a:srgbClr val="1E144E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ositions you as industry-ready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15C2C508-C1D5-81E0-F4A9-E8A3823B5A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57397" y="1095291"/>
            <a:ext cx="1640870" cy="164087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E10D9FD-CB52-818F-272E-67A76E0991AC}"/>
              </a:ext>
            </a:extLst>
          </p:cNvPr>
          <p:cNvSpPr txBox="1"/>
          <p:nvPr/>
        </p:nvSpPr>
        <p:spPr>
          <a:xfrm>
            <a:off x="9243088" y="1649564"/>
            <a:ext cx="24897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>
                <a:solidFill>
                  <a:srgbClr val="1E144E"/>
                </a:solidFill>
                <a:latin typeface="Arial Nova Light" panose="020B0304020202020204" pitchFamily="34" charset="0"/>
              </a:rPr>
              <a:t>Key Takeaways</a:t>
            </a:r>
            <a:endParaRPr lang="en-CA" sz="2800">
              <a:solidFill>
                <a:srgbClr val="1E144E"/>
              </a:solidFill>
              <a:latin typeface="Arial Nova Light" panose="020B03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25207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9B651F6-35C7-449C-D378-077C919E3AA5}"/>
              </a:ext>
            </a:extLst>
          </p:cNvPr>
          <p:cNvSpPr/>
          <p:nvPr/>
        </p:nvSpPr>
        <p:spPr>
          <a:xfrm>
            <a:off x="7276398" y="2205178"/>
            <a:ext cx="4515552" cy="3929403"/>
          </a:xfrm>
          <a:prstGeom prst="roundRect">
            <a:avLst>
              <a:gd name="adj" fmla="val 5455"/>
            </a:avLst>
          </a:prstGeom>
          <a:solidFill>
            <a:srgbClr val="F6F5F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C668E0-0811-35A0-8D70-DB97C32E0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306" y="38107"/>
            <a:ext cx="9821333" cy="1125110"/>
          </a:xfrm>
        </p:spPr>
        <p:txBody>
          <a:bodyPr>
            <a:normAutofit/>
          </a:bodyPr>
          <a:lstStyle/>
          <a:p>
            <a:r>
              <a:rPr lang="en-US"/>
              <a:t>Degree Program Types</a:t>
            </a:r>
            <a:endParaRPr lang="en-CA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7BD3D1-FC8C-7010-BC4D-A77DA3C005CA}"/>
              </a:ext>
            </a:extLst>
          </p:cNvPr>
          <p:cNvSpPr txBox="1"/>
          <p:nvPr/>
        </p:nvSpPr>
        <p:spPr>
          <a:xfrm>
            <a:off x="7657398" y="2789724"/>
            <a:ext cx="386150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400" kern="100">
                <a:solidFill>
                  <a:srgbClr val="1E144E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Blends theory and practical skills</a:t>
            </a:r>
          </a:p>
          <a:p>
            <a:pPr marL="457200" indent="-457200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400" kern="100">
                <a:solidFill>
                  <a:srgbClr val="1E144E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Prepares you for real-world challenges</a:t>
            </a:r>
          </a:p>
          <a:p>
            <a:pPr marL="457200" indent="-457200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400" kern="100">
                <a:solidFill>
                  <a:srgbClr val="1E144E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Graduate with a deep understanding of your subject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6FF28D4F-365B-8481-D86D-C18CAC6344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02804" y="1031677"/>
            <a:ext cx="1640870" cy="1640870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321C986-6DD0-0797-EBB2-62C3FD74C9F8}"/>
              </a:ext>
            </a:extLst>
          </p:cNvPr>
          <p:cNvSpPr txBox="1">
            <a:spLocks/>
          </p:cNvSpPr>
          <p:nvPr/>
        </p:nvSpPr>
        <p:spPr>
          <a:xfrm>
            <a:off x="673100" y="2049516"/>
            <a:ext cx="6330247" cy="40704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15000"/>
              </a:lnSpc>
              <a:spcBef>
                <a:spcPts val="60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kern="100">
                <a:solidFill>
                  <a:srgbClr val="1E144E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Degree Programs (</a:t>
            </a:r>
            <a:r>
              <a:rPr lang="en-US" sz="2400" i="1" kern="100">
                <a:solidFill>
                  <a:srgbClr val="1E144E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3 years</a:t>
            </a:r>
            <a:r>
              <a:rPr lang="en-US" sz="2400" kern="100">
                <a:solidFill>
                  <a:srgbClr val="1E144E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) </a:t>
            </a:r>
          </a:p>
          <a:p>
            <a:pPr marL="342900" indent="-342900">
              <a:lnSpc>
                <a:spcPct val="115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kern="100">
                <a:solidFill>
                  <a:srgbClr val="1E144E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Degree Programs (</a:t>
            </a:r>
            <a:r>
              <a:rPr lang="en-US" sz="2400" kern="100" err="1">
                <a:solidFill>
                  <a:srgbClr val="1E144E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Honours</a:t>
            </a:r>
            <a:r>
              <a:rPr lang="en-US" sz="2400" kern="100">
                <a:solidFill>
                  <a:srgbClr val="1E144E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) (</a:t>
            </a:r>
            <a:r>
              <a:rPr lang="en-US" sz="2400" i="1" kern="100">
                <a:solidFill>
                  <a:srgbClr val="1E144E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4 years</a:t>
            </a:r>
            <a:r>
              <a:rPr lang="en-US" sz="2400" kern="100">
                <a:solidFill>
                  <a:srgbClr val="1E144E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)</a:t>
            </a:r>
          </a:p>
          <a:p>
            <a:pPr marL="1028700" lvl="1" indent="-342900">
              <a:lnSpc>
                <a:spcPct val="115000"/>
              </a:lnSpc>
              <a:spcBef>
                <a:spcPts val="600"/>
              </a:spcBef>
              <a:spcAft>
                <a:spcPts val="1800"/>
              </a:spcAft>
            </a:pPr>
            <a:r>
              <a:rPr lang="en-US" sz="2200" kern="100">
                <a:solidFill>
                  <a:srgbClr val="1E144E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Allows you to apply for Masters programs</a:t>
            </a:r>
          </a:p>
          <a:p>
            <a:pPr marL="342900" indent="-342900">
              <a:lnSpc>
                <a:spcPct val="115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kern="100">
                <a:solidFill>
                  <a:srgbClr val="1E144E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Collaborative Degree Programs (</a:t>
            </a:r>
            <a:r>
              <a:rPr lang="en-US" sz="2400" i="1" kern="100">
                <a:solidFill>
                  <a:srgbClr val="1E144E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4-5 years</a:t>
            </a:r>
            <a:r>
              <a:rPr lang="en-US" sz="2400" kern="100">
                <a:solidFill>
                  <a:srgbClr val="1E144E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)</a:t>
            </a:r>
          </a:p>
          <a:p>
            <a:pPr marL="1028700" lvl="1" indent="-342900">
              <a:lnSpc>
                <a:spcPct val="115000"/>
              </a:lnSpc>
              <a:spcBef>
                <a:spcPts val="600"/>
              </a:spcBef>
              <a:spcAft>
                <a:spcPts val="1800"/>
              </a:spcAft>
            </a:pPr>
            <a:r>
              <a:rPr lang="en-US" sz="2200" kern="100">
                <a:solidFill>
                  <a:srgbClr val="1E144E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A 4-year c</a:t>
            </a:r>
            <a:r>
              <a:rPr lang="en-US" sz="2000" kern="100">
                <a:solidFill>
                  <a:srgbClr val="1E144E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ollaborative</a:t>
            </a:r>
            <a:r>
              <a:rPr lang="en-US" sz="2200" kern="100">
                <a:solidFill>
                  <a:srgbClr val="1E144E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 program typically costs less than a 4-year university program.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2447E5-AE69-9221-1429-24406E597E75}"/>
              </a:ext>
            </a:extLst>
          </p:cNvPr>
          <p:cNvSpPr txBox="1"/>
          <p:nvPr/>
        </p:nvSpPr>
        <p:spPr>
          <a:xfrm>
            <a:off x="9243088" y="1649564"/>
            <a:ext cx="24897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>
                <a:solidFill>
                  <a:srgbClr val="1E144E"/>
                </a:solidFill>
                <a:latin typeface="Arial Nova Light" panose="020B0304020202020204" pitchFamily="34" charset="0"/>
              </a:rPr>
              <a:t>Key Takeaways</a:t>
            </a:r>
            <a:endParaRPr lang="en-CA" sz="2800">
              <a:solidFill>
                <a:srgbClr val="1E144E"/>
              </a:solidFill>
              <a:latin typeface="Arial Nova Light" panose="020B03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70041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22731A3-2A6C-3DE2-778D-E31252EE3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Ready to Apply?</a:t>
            </a:r>
            <a:endParaRPr lang="en-CA" b="1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10685C-005B-5308-BF39-40B3DE15E47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68086" y="4418781"/>
            <a:ext cx="8988830" cy="699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9210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D177BC-39A7-5E4F-8147-280AF48EBE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ts val="1500"/>
              </a:spcBef>
              <a:buFont typeface="Wingdings" panose="05000000000000000000" pitchFamily="2" charset="2"/>
              <a:buChar char="§"/>
            </a:pPr>
            <a:r>
              <a:rPr lang="en-US" b="0">
                <a:latin typeface="Arial" panose="020B0604020202020204" pitchFamily="34" charset="0"/>
              </a:rPr>
              <a:t>Want to start college in September or January? Now is a great time to apply!</a:t>
            </a:r>
          </a:p>
          <a:p>
            <a:pPr marL="342900" indent="-342900">
              <a:lnSpc>
                <a:spcPct val="90000"/>
              </a:lnSpc>
              <a:spcBef>
                <a:spcPts val="1500"/>
              </a:spcBef>
              <a:buFont typeface="Wingdings" panose="05000000000000000000" pitchFamily="2" charset="2"/>
              <a:buChar char="§"/>
            </a:pPr>
            <a:r>
              <a:rPr lang="en-US" b="0">
                <a:latin typeface="Arial" panose="020B0604020202020204" pitchFamily="34" charset="0"/>
              </a:rPr>
              <a:t>Application for September and January Intakes opens around October 1</a:t>
            </a:r>
            <a:r>
              <a:rPr lang="en-US" b="0" baseline="30000">
                <a:latin typeface="Arial" panose="020B0604020202020204" pitchFamily="34" charset="0"/>
              </a:rPr>
              <a:t>st</a:t>
            </a:r>
            <a:r>
              <a:rPr lang="en-US" b="0">
                <a:latin typeface="Arial" panose="020B0604020202020204" pitchFamily="34" charset="0"/>
              </a:rPr>
              <a:t>  </a:t>
            </a:r>
          </a:p>
          <a:p>
            <a:pPr marL="342900" indent="-342900">
              <a:lnSpc>
                <a:spcPct val="90000"/>
              </a:lnSpc>
              <a:spcBef>
                <a:spcPts val="1500"/>
              </a:spcBef>
              <a:buFont typeface="Wingdings" panose="05000000000000000000" pitchFamily="2" charset="2"/>
              <a:buChar char="§"/>
            </a:pPr>
            <a:r>
              <a:rPr lang="en-US" b="0">
                <a:latin typeface="Arial" panose="020B0604020202020204" pitchFamily="34" charset="0"/>
              </a:rPr>
              <a:t>Includes up to 5 program choices (no more than 3 at any one college).  No extra cost to make changes!</a:t>
            </a:r>
            <a:endParaRPr lang="en-US" sz="1400" b="0">
              <a:latin typeface="Arial" panose="020B0604020202020204" pitchFamily="34" charset="0"/>
            </a:endParaRPr>
          </a:p>
        </p:txBody>
      </p:sp>
      <p:sp>
        <p:nvSpPr>
          <p:cNvPr id="9" name="Title 7">
            <a:extLst>
              <a:ext uri="{FF2B5EF4-FFF2-40B4-BE49-F238E27FC236}">
                <a16:creationId xmlns:a16="http://schemas.microsoft.com/office/drawing/2014/main" id="{04C80A4E-CAAC-4DC8-4DD9-C424CEE03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306" y="38107"/>
            <a:ext cx="9821333" cy="1125110"/>
          </a:xfrm>
        </p:spPr>
        <p:txBody>
          <a:bodyPr/>
          <a:lstStyle/>
          <a:p>
            <a:r>
              <a:rPr lang="en-US"/>
              <a:t>Now is the best time to Apply!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030536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58C2039D-D603-90F3-D36C-21C5C697B7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5117980"/>
              </p:ext>
            </p:extLst>
          </p:nvPr>
        </p:nvGraphicFramePr>
        <p:xfrm>
          <a:off x="788211" y="1304691"/>
          <a:ext cx="9314630" cy="42864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itle 3">
            <a:extLst>
              <a:ext uri="{FF2B5EF4-FFF2-40B4-BE49-F238E27FC236}">
                <a16:creationId xmlns:a16="http://schemas.microsoft.com/office/drawing/2014/main" id="{B9979DC0-40A8-545E-D426-E6F808000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306" y="38107"/>
            <a:ext cx="9821333" cy="1125110"/>
          </a:xfrm>
        </p:spPr>
        <p:txBody>
          <a:bodyPr/>
          <a:lstStyle/>
          <a:p>
            <a:r>
              <a:rPr lang="en-US"/>
              <a:t>Summary of Important Dates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106701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BA9E1D4-9D7F-E743-AD76-99833FC25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to Apply Video</a:t>
            </a:r>
          </a:p>
        </p:txBody>
      </p:sp>
      <p:pic>
        <p:nvPicPr>
          <p:cNvPr id="4" name="Online Media 3" title="How to Apply to Public Colleges in Ontario">
            <a:hlinkClick r:id="" action="ppaction://media"/>
            <a:extLst>
              <a:ext uri="{FF2B5EF4-FFF2-40B4-BE49-F238E27FC236}">
                <a16:creationId xmlns:a16="http://schemas.microsoft.com/office/drawing/2014/main" id="{5CA53470-8B65-FF6F-B571-2C4AC190389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784465" y="992983"/>
            <a:ext cx="8623070" cy="487203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6B42945-D612-684C-21FC-30B2A61CBAD5}"/>
              </a:ext>
            </a:extLst>
          </p:cNvPr>
          <p:cNvSpPr txBox="1"/>
          <p:nvPr/>
        </p:nvSpPr>
        <p:spPr>
          <a:xfrm>
            <a:off x="4922313" y="5865017"/>
            <a:ext cx="2347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>
                <a:solidFill>
                  <a:srgbClr val="1E144E"/>
                </a:solidFill>
                <a:hlinkClick r:id="rId5"/>
              </a:rPr>
              <a:t>Link to YouTube Video</a:t>
            </a:r>
            <a:endParaRPr lang="en-CA" u="sng">
              <a:solidFill>
                <a:srgbClr val="1E144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2721747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2340C5A-FDF6-41A7-93C5-A47CDDE17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Application starts here!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2A5CAF2-9D1B-B3EA-DE41-A4602AEDE2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2782" y="1358929"/>
            <a:ext cx="9066436" cy="4480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7808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2340C5A-FDF6-41A7-93C5-A47CDDE17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Sign up Options: Google or Email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8A221C3-B7C9-D335-FCEF-50BCB60F82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720" y="1036131"/>
            <a:ext cx="6766560" cy="5547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2517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3E24ECB-73CE-D080-0FAF-1BA9B4BAD6C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3724" y="1462058"/>
            <a:ext cx="8024552" cy="3933884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2340C5A-FDF6-41A7-93C5-A47CDDE17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Start Application – Important!  Select the correct cycle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087B18D-B28C-5AF7-1059-03ECA7DEC936}"/>
              </a:ext>
            </a:extLst>
          </p:cNvPr>
          <p:cNvGrpSpPr/>
          <p:nvPr/>
        </p:nvGrpSpPr>
        <p:grpSpPr>
          <a:xfrm>
            <a:off x="8690549" y="1882723"/>
            <a:ext cx="3329655" cy="2631690"/>
            <a:chOff x="8486076" y="1583465"/>
            <a:chExt cx="3490333" cy="2631690"/>
          </a:xfrm>
        </p:grpSpPr>
        <p:sp>
          <p:nvSpPr>
            <p:cNvPr id="8" name="Callout: Left Arrow 7">
              <a:extLst>
                <a:ext uri="{FF2B5EF4-FFF2-40B4-BE49-F238E27FC236}">
                  <a16:creationId xmlns:a16="http://schemas.microsoft.com/office/drawing/2014/main" id="{A2A103B8-11CE-1DB2-C226-61AE08D32F72}"/>
                </a:ext>
              </a:extLst>
            </p:cNvPr>
            <p:cNvSpPr/>
            <p:nvPr/>
          </p:nvSpPr>
          <p:spPr>
            <a:xfrm>
              <a:off x="8486076" y="1583465"/>
              <a:ext cx="3490333" cy="2631690"/>
            </a:xfrm>
            <a:prstGeom prst="leftArrowCallout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509D24C-41A8-BD7F-2411-2E85FE1FB06F}"/>
                </a:ext>
              </a:extLst>
            </p:cNvPr>
            <p:cNvSpPr txBox="1"/>
            <p:nvPr/>
          </p:nvSpPr>
          <p:spPr>
            <a:xfrm>
              <a:off x="9746168" y="1639236"/>
              <a:ext cx="2146806" cy="230832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rgbClr val="1E144E"/>
                  </a:solidFill>
                  <a:latin typeface="Montserrat" panose="00000500000000000000" pitchFamily="2" charset="0"/>
                </a:rPr>
                <a:t>Includes programs starting in:</a:t>
              </a:r>
            </a:p>
            <a:p>
              <a:endParaRPr lang="en-US">
                <a:solidFill>
                  <a:srgbClr val="1E144E"/>
                </a:solidFill>
                <a:latin typeface="Montserrat" panose="00000500000000000000" pitchFamily="2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>
                  <a:solidFill>
                    <a:srgbClr val="1E144E"/>
                  </a:solidFill>
                  <a:latin typeface="Montserrat" panose="00000500000000000000" pitchFamily="2" charset="0"/>
                </a:rPr>
                <a:t>September 2025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>
                  <a:solidFill>
                    <a:srgbClr val="1E144E"/>
                  </a:solidFill>
                  <a:latin typeface="Montserrat" panose="00000500000000000000" pitchFamily="2" charset="0"/>
                </a:rPr>
                <a:t>January 2026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>
                  <a:solidFill>
                    <a:srgbClr val="1E144E"/>
                  </a:solidFill>
                  <a:latin typeface="Montserrat" panose="00000500000000000000" pitchFamily="2" charset="0"/>
                </a:rPr>
                <a:t>May 2026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204505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CA5DCF7-6BAD-6855-C106-D0E0BF5ABFD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3724" y="1462058"/>
            <a:ext cx="8024552" cy="3933884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2340C5A-FDF6-41A7-93C5-A47CDDE17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Start Application – Important!  Select the correct cycle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909C243-AE51-2D94-85B6-6E97BBBE05A8}"/>
              </a:ext>
            </a:extLst>
          </p:cNvPr>
          <p:cNvGrpSpPr/>
          <p:nvPr/>
        </p:nvGrpSpPr>
        <p:grpSpPr>
          <a:xfrm>
            <a:off x="68295" y="2004643"/>
            <a:ext cx="3035123" cy="2699293"/>
            <a:chOff x="217924" y="1583465"/>
            <a:chExt cx="3490332" cy="2631690"/>
          </a:xfrm>
        </p:grpSpPr>
        <p:sp>
          <p:nvSpPr>
            <p:cNvPr id="4" name="Callout: Right Arrow 3">
              <a:extLst>
                <a:ext uri="{FF2B5EF4-FFF2-40B4-BE49-F238E27FC236}">
                  <a16:creationId xmlns:a16="http://schemas.microsoft.com/office/drawing/2014/main" id="{C155D349-2917-D30E-2E03-FA7DE722A3C1}"/>
                </a:ext>
              </a:extLst>
            </p:cNvPr>
            <p:cNvSpPr/>
            <p:nvPr/>
          </p:nvSpPr>
          <p:spPr>
            <a:xfrm>
              <a:off x="217924" y="1583465"/>
              <a:ext cx="3490332" cy="2631690"/>
            </a:xfrm>
            <a:prstGeom prst="rightArrowCallout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509D24C-41A8-BD7F-2411-2E85FE1FB06F}"/>
                </a:ext>
              </a:extLst>
            </p:cNvPr>
            <p:cNvSpPr txBox="1"/>
            <p:nvPr/>
          </p:nvSpPr>
          <p:spPr>
            <a:xfrm>
              <a:off x="217926" y="1715680"/>
              <a:ext cx="2326252" cy="225051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rgbClr val="1E144E"/>
                  </a:solidFill>
                  <a:latin typeface="Montserrat" panose="00000500000000000000" pitchFamily="2" charset="0"/>
                </a:rPr>
                <a:t>Includes programs starting in:</a:t>
              </a:r>
            </a:p>
            <a:p>
              <a:endParaRPr lang="en-US">
                <a:solidFill>
                  <a:srgbClr val="1E144E"/>
                </a:solidFill>
                <a:latin typeface="Montserrat" panose="00000500000000000000" pitchFamily="2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>
                  <a:solidFill>
                    <a:srgbClr val="1E144E"/>
                  </a:solidFill>
                  <a:latin typeface="Montserrat" panose="00000500000000000000" pitchFamily="2" charset="0"/>
                </a:rPr>
                <a:t>September 2026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>
                  <a:solidFill>
                    <a:srgbClr val="1E144E"/>
                  </a:solidFill>
                  <a:latin typeface="Montserrat" panose="00000500000000000000" pitchFamily="2" charset="0"/>
                </a:rPr>
                <a:t>January 2027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>
                  <a:solidFill>
                    <a:srgbClr val="1E144E"/>
                  </a:solidFill>
                  <a:latin typeface="Montserrat" panose="00000500000000000000" pitchFamily="2" charset="0"/>
                </a:rPr>
                <a:t>May 2027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214441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9249831-777E-9425-6075-C0D58BCBD7D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1941" y="903316"/>
            <a:ext cx="6618225" cy="560722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F4E1EBB-3363-4E08-990B-EF6572E0A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Choose Programs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80B550B-3075-DD53-C4B1-77048955D5E3}"/>
              </a:ext>
            </a:extLst>
          </p:cNvPr>
          <p:cNvGrpSpPr/>
          <p:nvPr/>
        </p:nvGrpSpPr>
        <p:grpSpPr>
          <a:xfrm>
            <a:off x="9148890" y="3517657"/>
            <a:ext cx="2485848" cy="1339327"/>
            <a:chOff x="8486076" y="1583465"/>
            <a:chExt cx="3627866" cy="2631690"/>
          </a:xfrm>
        </p:grpSpPr>
        <p:sp>
          <p:nvSpPr>
            <p:cNvPr id="10" name="Callout: Left Arrow 9">
              <a:extLst>
                <a:ext uri="{FF2B5EF4-FFF2-40B4-BE49-F238E27FC236}">
                  <a16:creationId xmlns:a16="http://schemas.microsoft.com/office/drawing/2014/main" id="{6892735B-E492-640D-F1FA-B7D9F772A69B}"/>
                </a:ext>
              </a:extLst>
            </p:cNvPr>
            <p:cNvSpPr/>
            <p:nvPr/>
          </p:nvSpPr>
          <p:spPr>
            <a:xfrm>
              <a:off x="8486076" y="1583465"/>
              <a:ext cx="3490333" cy="2631690"/>
            </a:xfrm>
            <a:prstGeom prst="leftArrowCallout">
              <a:avLst/>
            </a:prstGeom>
            <a:solidFill>
              <a:srgbClr val="FBAF63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9A3A8A2-3E53-2503-C302-9AD69F15342A}"/>
                </a:ext>
              </a:extLst>
            </p:cNvPr>
            <p:cNvSpPr txBox="1"/>
            <p:nvPr/>
          </p:nvSpPr>
          <p:spPr>
            <a:xfrm>
              <a:off x="9746167" y="1639235"/>
              <a:ext cx="2367775" cy="21608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>
                  <a:latin typeface="Montserrat" panose="00000500000000000000" pitchFamily="2" charset="0"/>
                </a:rPr>
                <a:t>Program choices can be updated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5B1955A-8029-E656-F7E5-635733A17638}"/>
              </a:ext>
            </a:extLst>
          </p:cNvPr>
          <p:cNvGrpSpPr/>
          <p:nvPr/>
        </p:nvGrpSpPr>
        <p:grpSpPr>
          <a:xfrm>
            <a:off x="1216917" y="5524686"/>
            <a:ext cx="1850316" cy="1231471"/>
            <a:chOff x="734172" y="1900982"/>
            <a:chExt cx="2758930" cy="1369344"/>
          </a:xfrm>
        </p:grpSpPr>
        <p:sp>
          <p:nvSpPr>
            <p:cNvPr id="16" name="Callout: Right Arrow 15">
              <a:extLst>
                <a:ext uri="{FF2B5EF4-FFF2-40B4-BE49-F238E27FC236}">
                  <a16:creationId xmlns:a16="http://schemas.microsoft.com/office/drawing/2014/main" id="{E0373AE0-7303-FED3-758C-F25CA3BA751A}"/>
                </a:ext>
              </a:extLst>
            </p:cNvPr>
            <p:cNvSpPr/>
            <p:nvPr/>
          </p:nvSpPr>
          <p:spPr>
            <a:xfrm>
              <a:off x="734172" y="1900982"/>
              <a:ext cx="2758930" cy="1369344"/>
            </a:xfrm>
            <a:prstGeom prst="rightArrowCallout">
              <a:avLst/>
            </a:prstGeom>
            <a:solidFill>
              <a:srgbClr val="FBAF63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E1DAF75-33FE-73BE-8C18-CD36A85B1F0B}"/>
                </a:ext>
              </a:extLst>
            </p:cNvPr>
            <p:cNvSpPr txBox="1"/>
            <p:nvPr/>
          </p:nvSpPr>
          <p:spPr>
            <a:xfrm>
              <a:off x="734172" y="2174067"/>
              <a:ext cx="187269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>
                  <a:latin typeface="Montserrat" panose="00000500000000000000" pitchFamily="2" charset="0"/>
                </a:rPr>
                <a:t>Change</a:t>
              </a:r>
            </a:p>
            <a:p>
              <a:r>
                <a:rPr lang="en-US" sz="2000">
                  <a:latin typeface="Montserrat" panose="00000500000000000000" pitchFamily="2" charset="0"/>
                </a:rPr>
                <a:t>Or Add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814861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4AB65F4-1597-92E1-DAAB-E77EFECB4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Explore Programs </a:t>
            </a:r>
            <a:r>
              <a:rPr lang="en-US">
                <a:sym typeface="Wingdings" panose="05000000000000000000" pitchFamily="2" charset="2"/>
              </a:rPr>
              <a:t></a:t>
            </a:r>
            <a:r>
              <a:rPr lang="en-US"/>
              <a:t> Filters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A5C5B1-3034-3972-B975-362875BC62B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880986" y="1021050"/>
            <a:ext cx="8790056" cy="5004322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ECA59289-5E23-21BC-4D8A-DB270BC457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21875" y="3184144"/>
            <a:ext cx="1668932" cy="48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8083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F4E1EBB-3363-4E08-990B-EF6572E0A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View Received Documents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568AE99-9637-DC1A-CB17-BBBE8027995F}"/>
              </a:ext>
            </a:extLst>
          </p:cNvPr>
          <p:cNvGrpSpPr/>
          <p:nvPr/>
        </p:nvGrpSpPr>
        <p:grpSpPr>
          <a:xfrm>
            <a:off x="1467886" y="1822716"/>
            <a:ext cx="9185091" cy="3736268"/>
            <a:chOff x="1467886" y="1822716"/>
            <a:chExt cx="9185091" cy="373626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1447195-F63C-A4C4-7C25-92DCFD2378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39022" y="1822716"/>
              <a:ext cx="9113955" cy="3736268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383021A-9F34-29AD-17FE-B6FEB374C1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992582" y="3690850"/>
              <a:ext cx="6859437" cy="714895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2A6F2080-08FB-B4B2-109E-F7236A09E66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467886" y="4048297"/>
              <a:ext cx="797916" cy="6026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61408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BF1C5A5-AFCC-4776-A4B4-794FF3C4B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306" y="38107"/>
            <a:ext cx="10876589" cy="1125110"/>
          </a:xfrm>
        </p:spPr>
        <p:txBody>
          <a:bodyPr/>
          <a:lstStyle/>
          <a:p>
            <a:r>
              <a:rPr lang="en-US"/>
              <a:t>Application &amp; Fees </a:t>
            </a:r>
            <a:r>
              <a:rPr lang="en-US">
                <a:sym typeface="Wingdings" panose="05000000000000000000" pitchFamily="2" charset="2"/>
              </a:rPr>
              <a:t></a:t>
            </a:r>
            <a:r>
              <a:rPr lang="en-US"/>
              <a:t> Transcripts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0262C8-4E8D-6ED8-B522-2ED2C9D4969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601883" y="1008611"/>
            <a:ext cx="6988233" cy="5624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0047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BF1C5A5-AFCC-4776-A4B4-794FF3C4B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306" y="38107"/>
            <a:ext cx="11048385" cy="1125110"/>
          </a:xfrm>
        </p:spPr>
        <p:txBody>
          <a:bodyPr/>
          <a:lstStyle/>
          <a:p>
            <a:r>
              <a:rPr lang="en-US"/>
              <a:t>Application &amp; Fees </a:t>
            </a:r>
            <a:r>
              <a:rPr lang="en-US">
                <a:sym typeface="Wingdings" panose="05000000000000000000" pitchFamily="2" charset="2"/>
              </a:rPr>
              <a:t></a:t>
            </a:r>
            <a:r>
              <a:rPr lang="en-US"/>
              <a:t> Supporting Documents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FA01B2F-4010-6395-35EA-0E22E67C7AC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601883" y="1008612"/>
            <a:ext cx="6988233" cy="5719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7899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F814C-0D1F-6E7B-B8D4-E73607451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When will I receive an offer?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26EA6-1324-863B-8955-3FD08CB3E0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863815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BA9E1D4-9D7F-E743-AD76-99833FC25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Important Dates: Offers of Admission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D177BC-39A7-5E4F-8147-280AF48EBE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77000" cy="4351338"/>
          </a:xfrm>
        </p:spPr>
        <p:txBody>
          <a:bodyPr>
            <a:normAutofit/>
          </a:bodyPr>
          <a:lstStyle/>
          <a:p>
            <a:pPr>
              <a:spcBef>
                <a:spcPts val="1500"/>
              </a:spcBef>
            </a:pPr>
            <a:r>
              <a:rPr lang="en-US" sz="2200" b="0"/>
              <a:t>First date that colleges can release offers is November 1st</a:t>
            </a:r>
          </a:p>
          <a:p>
            <a:pPr>
              <a:spcBef>
                <a:spcPts val="1500"/>
              </a:spcBef>
            </a:pPr>
            <a:r>
              <a:rPr lang="en-US" sz="2200" b="0"/>
              <a:t>Offers continue to be released on an ongoing basis</a:t>
            </a:r>
          </a:p>
          <a:p>
            <a:pPr>
              <a:spcBef>
                <a:spcPts val="1500"/>
              </a:spcBef>
            </a:pPr>
            <a:r>
              <a:rPr lang="en-US" sz="2200" b="0"/>
              <a:t>Many offers for highly competitive programs are not released until February 1 or later</a:t>
            </a:r>
          </a:p>
          <a:p>
            <a:pPr>
              <a:spcBef>
                <a:spcPts val="1500"/>
              </a:spcBef>
            </a:pPr>
            <a:r>
              <a:rPr lang="en-US" sz="2200" b="0"/>
              <a:t>Check your application status in your College Portal accounts, or contact the college for clarification</a:t>
            </a:r>
          </a:p>
          <a:p>
            <a:pPr>
              <a:spcBef>
                <a:spcPts val="1500"/>
              </a:spcBef>
            </a:pPr>
            <a:r>
              <a:rPr lang="en-US" sz="2200" b="0"/>
              <a:t>Offers are posted in your Ontario Colleges account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7FFB108-9F28-A7AE-BAD0-0C6B30B7CC4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D7D6F9"/>
              </a:clrFrom>
              <a:clrTo>
                <a:srgbClr val="D7D6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929" r="9944"/>
          <a:stretch>
            <a:fillRect/>
          </a:stretch>
        </p:blipFill>
        <p:spPr>
          <a:xfrm flipH="1">
            <a:off x="7621730" y="1284125"/>
            <a:ext cx="4343055" cy="3857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1889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CFFF002-31A9-4C54-A3F1-863292B9B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Offers 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584270D-9E89-253A-618B-7C6F3A252950}"/>
              </a:ext>
            </a:extLst>
          </p:cNvPr>
          <p:cNvGrpSpPr/>
          <p:nvPr/>
        </p:nvGrpSpPr>
        <p:grpSpPr>
          <a:xfrm>
            <a:off x="983576" y="1163217"/>
            <a:ext cx="10598576" cy="4904383"/>
            <a:chOff x="983576" y="1163217"/>
            <a:chExt cx="10598576" cy="490438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6D48E34-57A1-2240-532B-19990026A71F}"/>
                </a:ext>
              </a:extLst>
            </p:cNvPr>
            <p:cNvSpPr/>
            <p:nvPr/>
          </p:nvSpPr>
          <p:spPr>
            <a:xfrm>
              <a:off x="1485207" y="2081571"/>
              <a:ext cx="10096945" cy="39860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26EB4FA-7936-7F31-E3E9-93DAC4CB4A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89466" y="2081572"/>
              <a:ext cx="6586796" cy="3986027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CA991D3-5513-DAAD-7A43-8C98D9B87D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83911" y="2081572"/>
              <a:ext cx="588964" cy="3986028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3C1991E8-8AF2-68BD-7BC2-2EDE5EC1552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83576" y="4185136"/>
              <a:ext cx="797916" cy="602649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BCD327D9-42B3-12BA-D292-127380A6948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083911" y="1163217"/>
              <a:ext cx="10491679" cy="9183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692674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BA9E1D4-9D7F-E743-AD76-99833FC25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Important Dates: Equal Consideration Date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D177BC-39A7-5E4F-8147-280AF48EBE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199909" cy="4351338"/>
          </a:xfrm>
        </p:spPr>
        <p:txBody>
          <a:bodyPr>
            <a:normAutofit/>
          </a:bodyPr>
          <a:lstStyle/>
          <a:p>
            <a:r>
              <a:rPr lang="en-US" sz="2200" b="0"/>
              <a:t>Equal consideration date for highly competitive programs is February 1st </a:t>
            </a:r>
          </a:p>
          <a:p>
            <a:r>
              <a:rPr lang="en-US" sz="2200" b="0"/>
              <a:t>Plan to apply before Feb 1, to have the best chance of receiving an offer!</a:t>
            </a:r>
          </a:p>
          <a:p>
            <a:r>
              <a:rPr lang="en-US" sz="2200" b="0"/>
              <a:t>Some programs close on Feb 1, as they are already full</a:t>
            </a:r>
          </a:p>
          <a:p>
            <a:r>
              <a:rPr lang="en-US" sz="2200" b="0"/>
              <a:t>Many programs are available to apply to after February 1st</a:t>
            </a:r>
          </a:p>
          <a:p>
            <a:r>
              <a:rPr lang="en-US" sz="2200" b="0"/>
              <a:t>List of highly competitive programs accessed from this page. </a:t>
            </a:r>
            <a:r>
              <a:rPr lang="en-US" sz="2200" b="0">
                <a:hlinkClick r:id="rId2"/>
              </a:rPr>
              <a:t>https://www.ontariocolleges.ca/en/highly-competitive-programs</a:t>
            </a:r>
            <a:r>
              <a:rPr lang="en-US" sz="2200" b="0"/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D573A3A-7799-81D7-1683-29E77069BF5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D7D6F9"/>
              </a:clrFrom>
              <a:clrTo>
                <a:srgbClr val="D7D6F9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25789" y="1412600"/>
            <a:ext cx="4736829" cy="3774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4223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80ED7C7A-8FED-B74C-8986-0B433903B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can you reach us?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979E160-99A5-048D-CB13-E76A3EA6423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6F5FC"/>
              </a:clrFrom>
              <a:clrTo>
                <a:srgbClr val="F6F5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99307" y="1562792"/>
            <a:ext cx="1118075" cy="105294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0BB0C2E-0441-7691-C6A3-C217045D2A5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6F5FC"/>
              </a:clrFrom>
              <a:clrTo>
                <a:srgbClr val="F6F5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95846" y="3133898"/>
            <a:ext cx="1118075" cy="105294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99C84A7-A938-8522-82E4-2508AD2566E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F6F5FC"/>
              </a:clrFrom>
              <a:clrTo>
                <a:srgbClr val="F6F5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95846" y="4649584"/>
            <a:ext cx="1118075" cy="105294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606F5F7-F7C9-9C20-F25C-A37DBDCD326A}"/>
              </a:ext>
            </a:extLst>
          </p:cNvPr>
          <p:cNvSpPr txBox="1"/>
          <p:nvPr/>
        </p:nvSpPr>
        <p:spPr>
          <a:xfrm>
            <a:off x="2987041" y="1489432"/>
            <a:ext cx="10743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/>
              <a:t>Phone</a:t>
            </a:r>
            <a:endParaRPr lang="en-CA" sz="2400" b="1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E097627-A2B2-E2F1-C6A6-F9265FC59880}"/>
              </a:ext>
            </a:extLst>
          </p:cNvPr>
          <p:cNvSpPr txBox="1"/>
          <p:nvPr/>
        </p:nvSpPr>
        <p:spPr>
          <a:xfrm>
            <a:off x="2987040" y="3004900"/>
            <a:ext cx="8576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/>
              <a:t>Chat</a:t>
            </a:r>
            <a:endParaRPr lang="en-CA" sz="2400" b="1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DDDF8A3-BF59-CA00-774D-176B6E55350B}"/>
              </a:ext>
            </a:extLst>
          </p:cNvPr>
          <p:cNvSpPr txBox="1"/>
          <p:nvPr/>
        </p:nvSpPr>
        <p:spPr>
          <a:xfrm>
            <a:off x="2987040" y="4649584"/>
            <a:ext cx="9781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/>
              <a:t>Email</a:t>
            </a:r>
            <a:endParaRPr lang="en-CA" sz="2400" b="1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8BBF195-194A-C768-05A3-491615085B86}"/>
              </a:ext>
            </a:extLst>
          </p:cNvPr>
          <p:cNvSpPr txBox="1"/>
          <p:nvPr/>
        </p:nvSpPr>
        <p:spPr>
          <a:xfrm>
            <a:off x="2987040" y="1840900"/>
            <a:ext cx="2266326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>
                <a:solidFill>
                  <a:srgbClr val="5F5F5F"/>
                </a:solidFill>
              </a:rPr>
              <a:t>Canadian Applicants</a:t>
            </a:r>
          </a:p>
          <a:p>
            <a:pPr>
              <a:spcAft>
                <a:spcPts val="1200"/>
              </a:spcAft>
            </a:pPr>
            <a:r>
              <a:rPr lang="en-US">
                <a:solidFill>
                  <a:srgbClr val="5F5F5F"/>
                </a:solidFill>
              </a:rPr>
              <a:t>+1-519-763-4725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85A5D2F-C37A-9AD5-ADF5-A24C2035A076}"/>
              </a:ext>
            </a:extLst>
          </p:cNvPr>
          <p:cNvGrpSpPr/>
          <p:nvPr/>
        </p:nvGrpSpPr>
        <p:grpSpPr>
          <a:xfrm>
            <a:off x="6731346" y="2089265"/>
            <a:ext cx="4267900" cy="1400384"/>
            <a:chOff x="7479491" y="2060014"/>
            <a:chExt cx="4267900" cy="140038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86E900C-C42B-621A-A0DC-5A346CF91669}"/>
                </a:ext>
              </a:extLst>
            </p:cNvPr>
            <p:cNvSpPr txBox="1"/>
            <p:nvPr/>
          </p:nvSpPr>
          <p:spPr>
            <a:xfrm>
              <a:off x="7479491" y="2352402"/>
              <a:ext cx="3530138" cy="1107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>
                <a:solidFill>
                  <a:srgbClr val="5F5F5F"/>
                </a:solidFill>
              </a:endParaRPr>
            </a:p>
            <a:p>
              <a:r>
                <a:rPr lang="en-US" sz="2400" b="1">
                  <a:solidFill>
                    <a:srgbClr val="5F5F5F"/>
                  </a:solidFill>
                </a:rPr>
                <a:t>Monday to Friday: </a:t>
              </a:r>
            </a:p>
            <a:p>
              <a:r>
                <a:rPr lang="en-US" sz="2400" b="1">
                  <a:solidFill>
                    <a:srgbClr val="5F5F5F"/>
                  </a:solidFill>
                </a:rPr>
                <a:t>8:30 a.m. - 4:30 p.m. ET 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D5AED0C-EEB4-A2C8-2493-F0CD104290EF}"/>
                </a:ext>
              </a:extLst>
            </p:cNvPr>
            <p:cNvSpPr txBox="1"/>
            <p:nvPr/>
          </p:nvSpPr>
          <p:spPr>
            <a:xfrm>
              <a:off x="7479491" y="2060014"/>
              <a:ext cx="426790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/>
                <a:t>Contact Centre Hours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A58F11C3-6D21-B739-AD25-707FEB5E4AF3}"/>
              </a:ext>
            </a:extLst>
          </p:cNvPr>
          <p:cNvSpPr txBox="1"/>
          <p:nvPr/>
        </p:nvSpPr>
        <p:spPr>
          <a:xfrm>
            <a:off x="2987040" y="5011445"/>
            <a:ext cx="2947025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>
                <a:solidFill>
                  <a:srgbClr val="5F5F5F"/>
                </a:solidFill>
              </a:rPr>
              <a:t>General Inquiries</a:t>
            </a:r>
          </a:p>
          <a:p>
            <a:pPr>
              <a:spcAft>
                <a:spcPts val="1200"/>
              </a:spcAft>
            </a:pPr>
            <a:r>
              <a:rPr lang="en-US">
                <a:solidFill>
                  <a:srgbClr val="5F5F5F"/>
                </a:solidFill>
                <a:hlinkClick r:id="rId6"/>
              </a:rPr>
              <a:t>ask-us@ontariocolleges.ca</a:t>
            </a:r>
            <a:r>
              <a:rPr lang="en-US">
                <a:solidFill>
                  <a:srgbClr val="5F5F5F"/>
                </a:solidFill>
              </a:rPr>
              <a:t>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634F5C0-54A4-16FA-AD07-F0B02E1D0164}"/>
              </a:ext>
            </a:extLst>
          </p:cNvPr>
          <p:cNvSpPr txBox="1"/>
          <p:nvPr/>
        </p:nvSpPr>
        <p:spPr>
          <a:xfrm>
            <a:off x="2987040" y="3416663"/>
            <a:ext cx="2992999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>
                <a:solidFill>
                  <a:srgbClr val="5F5F5F"/>
                </a:solidFill>
              </a:rPr>
              <a:t>Talk with live agents</a:t>
            </a:r>
          </a:p>
          <a:p>
            <a:pPr>
              <a:spcAft>
                <a:spcPts val="1200"/>
              </a:spcAft>
            </a:pPr>
            <a:r>
              <a:rPr lang="en-US">
                <a:solidFill>
                  <a:srgbClr val="5F5F5F"/>
                </a:solidFill>
              </a:rPr>
              <a:t>Accessible from our website</a:t>
            </a:r>
          </a:p>
        </p:txBody>
      </p:sp>
    </p:spTree>
    <p:extLst>
      <p:ext uri="{BB962C8B-B14F-4D97-AF65-F5344CB8AC3E}">
        <p14:creationId xmlns:p14="http://schemas.microsoft.com/office/powerpoint/2010/main" val="6417882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F58DEEE9-507E-254E-A793-E3CDA5BD6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768350"/>
            <a:ext cx="10515600" cy="2852737"/>
          </a:xfrm>
        </p:spPr>
        <p:txBody>
          <a:bodyPr anchor="b">
            <a:normAutofit/>
          </a:bodyPr>
          <a:lstStyle/>
          <a:p>
            <a:r>
              <a:rPr lang="en-US" b="1"/>
              <a:t>Thank you!</a:t>
            </a:r>
          </a:p>
        </p:txBody>
      </p:sp>
      <p:sp>
        <p:nvSpPr>
          <p:cNvPr id="16" name="Subtitle 15">
            <a:extLst>
              <a:ext uri="{FF2B5EF4-FFF2-40B4-BE49-F238E27FC236}">
                <a16:creationId xmlns:a16="http://schemas.microsoft.com/office/drawing/2014/main" id="{C4A48B38-5550-F24D-96C6-D0F89DCC64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1E144E"/>
                </a:solidFill>
                <a:latin typeface="Arial" panose="020B0604020202020204" pitchFamily="34" charset="0"/>
              </a:rPr>
              <a:t>Questions? </a:t>
            </a:r>
          </a:p>
          <a:p>
            <a:pPr algn="ctr"/>
            <a:r>
              <a:rPr lang="en-US" b="0" dirty="0">
                <a:solidFill>
                  <a:srgbClr val="1E144E"/>
                </a:solidFill>
                <a:latin typeface="Arial" panose="020B0604020202020204" pitchFamily="34" charset="0"/>
                <a:hlinkClick r:id="rId3"/>
              </a:rPr>
              <a:t>ask-us@ontariocolleges.ca</a:t>
            </a:r>
            <a:r>
              <a:rPr lang="en-US" b="0" dirty="0">
                <a:solidFill>
                  <a:srgbClr val="1E144E"/>
                </a:solidFill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21" name="Slide Number Placeholder 3">
            <a:extLst>
              <a:ext uri="{FF2B5EF4-FFF2-40B4-BE49-F238E27FC236}">
                <a16:creationId xmlns:a16="http://schemas.microsoft.com/office/drawing/2014/main" id="{0E9F83F7-133A-3E20-A0EC-BED9A1A40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F459127F-E560-4683-B4C4-865AD16517B3}" type="slidenum">
              <a:rPr lang="en-CA" smtClean="0"/>
              <a:pPr>
                <a:spcAft>
                  <a:spcPts val="600"/>
                </a:spcAft>
              </a:pPr>
              <a:t>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95474153"/>
      </p:ext>
    </p:extLst>
  </p:cSld>
  <p:clrMapOvr>
    <a:masterClrMapping/>
  </p:clrMapOvr>
</p:sld>
</file>

<file path=ppt/theme/theme1.xml><?xml version="1.0" encoding="utf-8"?>
<a:theme xmlns:a="http://schemas.openxmlformats.org/drawingml/2006/main" name="OntarioColleges2026">
  <a:themeElements>
    <a:clrScheme name="Custom 2">
      <a:dk1>
        <a:srgbClr val="1E144D"/>
      </a:dk1>
      <a:lt1>
        <a:srgbClr val="F6F5FC"/>
      </a:lt1>
      <a:dk2>
        <a:srgbClr val="0E2841"/>
      </a:dk2>
      <a:lt2>
        <a:srgbClr val="D7D6F9"/>
      </a:lt2>
      <a:accent1>
        <a:srgbClr val="1E144D"/>
      </a:accent1>
      <a:accent2>
        <a:srgbClr val="554994"/>
      </a:accent2>
      <a:accent3>
        <a:srgbClr val="D7D6F9"/>
      </a:accent3>
      <a:accent4>
        <a:srgbClr val="F54E20"/>
      </a:accent4>
      <a:accent5>
        <a:srgbClr val="F69037"/>
      </a:accent5>
      <a:accent6>
        <a:srgbClr val="66CCFF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ntarioColleges2026" id="{87534534-9C56-4EB2-96A0-CB85447BD18D}" vid="{B4A3910D-1CD7-49BE-9E75-1ACD4D5CCC8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FCDE2814F9BCA42B54C31AEEC42B4A8" ma:contentTypeVersion="18" ma:contentTypeDescription="Create a new document." ma:contentTypeScope="" ma:versionID="e244ce075a3965f85e8189692c80973c">
  <xsd:schema xmlns:xsd="http://www.w3.org/2001/XMLSchema" xmlns:xs="http://www.w3.org/2001/XMLSchema" xmlns:p="http://schemas.microsoft.com/office/2006/metadata/properties" xmlns:ns2="7f2c41f4-ec90-404f-8b44-4b2a184c07c8" xmlns:ns3="ced960de-de44-4883-838f-3c86552db8f0" targetNamespace="http://schemas.microsoft.com/office/2006/metadata/properties" ma:root="true" ma:fieldsID="6de253f8d5515d1a6accb46a59be77f4" ns2:_="" ns3:_="">
    <xsd:import namespace="7f2c41f4-ec90-404f-8b44-4b2a184c07c8"/>
    <xsd:import namespace="ced960de-de44-4883-838f-3c86552db8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2c41f4-ec90-404f-8b44-4b2a184c07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638aced2-3d3a-4380-b891-10c59df6617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d960de-de44-4883-838f-3c86552db8f0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f7953cf-9567-41b8-986b-59acf7a6552f}" ma:internalName="TaxCatchAll" ma:showField="CatchAllData" ma:web="ced960de-de44-4883-838f-3c86552db8f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ed960de-de44-4883-838f-3c86552db8f0" xsi:nil="true"/>
    <lcf76f155ced4ddcb4097134ff3c332f xmlns="7f2c41f4-ec90-404f-8b44-4b2a184c07c8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5B11AA8-98A1-4B72-BEAF-93BA6796F990}">
  <ds:schemaRefs>
    <ds:schemaRef ds:uri="7f2c41f4-ec90-404f-8b44-4b2a184c07c8"/>
    <ds:schemaRef ds:uri="ced960de-de44-4883-838f-3c86552db8f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DE75D5F0-A50C-445E-95B2-88799B47B5C0}">
  <ds:schemaRefs>
    <ds:schemaRef ds:uri="7f2c41f4-ec90-404f-8b44-4b2a184c07c8"/>
    <ds:schemaRef ds:uri="ced960de-de44-4883-838f-3c86552db8f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BB84EEC-4E38-4CAB-9174-77A2458BE1E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OntarioColleges2026</Template>
  <TotalTime>3</TotalTime>
  <Words>750</Words>
  <Application>Microsoft Office PowerPoint</Application>
  <PresentationFormat>Widescreen</PresentationFormat>
  <Paragraphs>161</Paragraphs>
  <Slides>32</Slides>
  <Notes>30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1" baseType="lpstr">
      <vt:lpstr>Aptos</vt:lpstr>
      <vt:lpstr>Arial</vt:lpstr>
      <vt:lpstr>Arial Nova Light</vt:lpstr>
      <vt:lpstr>Calibri</vt:lpstr>
      <vt:lpstr>Montserrat</vt:lpstr>
      <vt:lpstr>Rock Salt</vt:lpstr>
      <vt:lpstr>Source Sans Pro</vt:lpstr>
      <vt:lpstr>Wingdings</vt:lpstr>
      <vt:lpstr>OntarioColleges2026</vt:lpstr>
      <vt:lpstr>How to Apply to College</vt:lpstr>
      <vt:lpstr>Agenda</vt:lpstr>
      <vt:lpstr>Get to know the Ontario Colleges Website</vt:lpstr>
      <vt:lpstr>Website</vt:lpstr>
      <vt:lpstr>PowerPoint Presentation</vt:lpstr>
      <vt:lpstr>PowerPoint Presentation</vt:lpstr>
      <vt:lpstr>Program Types</vt:lpstr>
      <vt:lpstr>Program Variety</vt:lpstr>
      <vt:lpstr>Skilled Trades Programs</vt:lpstr>
      <vt:lpstr>Program Types</vt:lpstr>
      <vt:lpstr>Certificate Program Types</vt:lpstr>
      <vt:lpstr>Diploma Program Types</vt:lpstr>
      <vt:lpstr>Degree Program Types</vt:lpstr>
      <vt:lpstr>Ready to Apply?</vt:lpstr>
      <vt:lpstr>Now is the best time to Apply!</vt:lpstr>
      <vt:lpstr>Summary of Important Dates</vt:lpstr>
      <vt:lpstr>How to Apply Video</vt:lpstr>
      <vt:lpstr>Application starts here!  </vt:lpstr>
      <vt:lpstr>Sign up Options: Google or Email</vt:lpstr>
      <vt:lpstr>Start Application – Important!  Select the correct cycle</vt:lpstr>
      <vt:lpstr>Start Application – Important!  Select the correct cycle</vt:lpstr>
      <vt:lpstr>Choose Programs</vt:lpstr>
      <vt:lpstr>Explore Programs  Filters</vt:lpstr>
      <vt:lpstr>View Received Documents</vt:lpstr>
      <vt:lpstr>Application &amp; Fees  Transcripts</vt:lpstr>
      <vt:lpstr>Application &amp; Fees  Supporting Documents</vt:lpstr>
      <vt:lpstr>When will I receive an offer?</vt:lpstr>
      <vt:lpstr>Important Dates: Offers of Admission</vt:lpstr>
      <vt:lpstr>Offers </vt:lpstr>
      <vt:lpstr>Important Dates: Equal Consideration Date</vt:lpstr>
      <vt:lpstr>How can you reach us?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OCAS</dc:title>
  <dc:creator>Erin Farrelly</dc:creator>
  <cp:lastModifiedBy>Chris Accardi</cp:lastModifiedBy>
  <cp:revision>4</cp:revision>
  <dcterms:created xsi:type="dcterms:W3CDTF">2021-09-24T17:30:38Z</dcterms:created>
  <dcterms:modified xsi:type="dcterms:W3CDTF">2026-02-03T15:58:30Z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0x010100AFCDE2814F9BCA42B54C31AEEC42B4A8</vt:lpwstr>
  </property>
  <property fmtid="{D5CDD505-2E9C-101B-9397-08002B2CF9AE}" pid="3" name="Year">
    <vt:lpwstr/>
  </property>
  <property fmtid="{D5CDD505-2E9C-101B-9397-08002B2CF9AE}" pid="4" name="Tag">
    <vt:lpwstr>5;#Template|a58fb814-525a-4b7a-8178-fb0433b0d6fd</vt:lpwstr>
  </property>
  <property fmtid="{D5CDD505-2E9C-101B-9397-08002B2CF9AE}" pid="5" name="Service Area">
    <vt:lpwstr/>
  </property>
  <property fmtid="{D5CDD505-2E9C-101B-9397-08002B2CF9AE}" pid="6" name="Service_x0020_Area">
    <vt:lpwstr/>
  </property>
  <property fmtid="{D5CDD505-2E9C-101B-9397-08002B2CF9AE}" pid="7" name="MediaServiceImageTags">
    <vt:lpwstr/>
  </property>
</Properties>
</file>